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embeddings/oleObject1.bin" ContentType="application/vnd.openxmlformats-officedocument.oleObject"/>
  <Override PartName="/ppt/tags/tag4.xml" ContentType="application/vnd.openxmlformats-officedocument.presentationml.tags+xml"/>
  <Override PartName="/ppt/notesSlides/notesSlide24.xml" ContentType="application/vnd.openxmlformats-officedocument.presentationml.notesSlide+xml"/>
  <Override PartName="/ppt/embeddings/oleObject2.bin" ContentType="application/vnd.openxmlformats-officedocument.oleObject"/>
  <Override PartName="/ppt/tags/tag5.xml" ContentType="application/vnd.openxmlformats-officedocument.presentationml.tags+xml"/>
  <Override PartName="/ppt/notesSlides/notesSlide25.xml" ContentType="application/vnd.openxmlformats-officedocument.presentationml.notesSlide+xml"/>
  <Override PartName="/ppt/embeddings/oleObject3.bin" ContentType="application/vnd.openxmlformats-officedocument.oleObject"/>
  <Override PartName="/ppt/tags/tag6.xml" ContentType="application/vnd.openxmlformats-officedocument.presentationml.tags+xml"/>
  <Override PartName="/ppt/notesSlides/notesSlide26.xml" ContentType="application/vnd.openxmlformats-officedocument.presentationml.notesSlide+xml"/>
  <Override PartName="/ppt/embeddings/oleObject4.bin" ContentType="application/vnd.openxmlformats-officedocument.oleObject"/>
  <Override PartName="/ppt/tags/tag7.xml" ContentType="application/vnd.openxmlformats-officedocument.presentationml.tags+xml"/>
  <Override PartName="/ppt/notesSlides/notesSlide27.xml" ContentType="application/vnd.openxmlformats-officedocument.presentationml.notesSlide+xml"/>
  <Override PartName="/ppt/embeddings/oleObject5.bin" ContentType="application/vnd.openxmlformats-officedocument.oleObject"/>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10.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651" r:id="rId2"/>
    <p:sldMasterId id="2147484554" r:id="rId3"/>
  </p:sldMasterIdLst>
  <p:notesMasterIdLst>
    <p:notesMasterId r:id="rId68"/>
  </p:notesMasterIdLst>
  <p:handoutMasterIdLst>
    <p:handoutMasterId r:id="rId69"/>
  </p:handoutMasterIdLst>
  <p:sldIdLst>
    <p:sldId id="628" r:id="rId4"/>
    <p:sldId id="700" r:id="rId5"/>
    <p:sldId id="685" r:id="rId6"/>
    <p:sldId id="670" r:id="rId7"/>
    <p:sldId id="627" r:id="rId8"/>
    <p:sldId id="671" r:id="rId9"/>
    <p:sldId id="681" r:id="rId10"/>
    <p:sldId id="680" r:id="rId11"/>
    <p:sldId id="674" r:id="rId12"/>
    <p:sldId id="675" r:id="rId13"/>
    <p:sldId id="678" r:id="rId14"/>
    <p:sldId id="258" r:id="rId15"/>
    <p:sldId id="313" r:id="rId16"/>
    <p:sldId id="315" r:id="rId17"/>
    <p:sldId id="309" r:id="rId18"/>
    <p:sldId id="505" r:id="rId19"/>
    <p:sldId id="645" r:id="rId20"/>
    <p:sldId id="692" r:id="rId21"/>
    <p:sldId id="622" r:id="rId22"/>
    <p:sldId id="532" r:id="rId23"/>
    <p:sldId id="394" r:id="rId24"/>
    <p:sldId id="262" r:id="rId25"/>
    <p:sldId id="649" r:id="rId26"/>
    <p:sldId id="668" r:id="rId27"/>
    <p:sldId id="662" r:id="rId28"/>
    <p:sldId id="663" r:id="rId29"/>
    <p:sldId id="695" r:id="rId30"/>
    <p:sldId id="279" r:id="rId31"/>
    <p:sldId id="571" r:id="rId32"/>
    <p:sldId id="572" r:id="rId33"/>
    <p:sldId id="536" r:id="rId34"/>
    <p:sldId id="698" r:id="rId35"/>
    <p:sldId id="699" r:id="rId36"/>
    <p:sldId id="553" r:id="rId37"/>
    <p:sldId id="643" r:id="rId38"/>
    <p:sldId id="612" r:id="rId39"/>
    <p:sldId id="696" r:id="rId40"/>
    <p:sldId id="636" r:id="rId41"/>
    <p:sldId id="615" r:id="rId42"/>
    <p:sldId id="626" r:id="rId43"/>
    <p:sldId id="616" r:id="rId44"/>
    <p:sldId id="620" r:id="rId45"/>
    <p:sldId id="683" r:id="rId46"/>
    <p:sldId id="621" r:id="rId47"/>
    <p:sldId id="598" r:id="rId48"/>
    <p:sldId id="599" r:id="rId49"/>
    <p:sldId id="617" r:id="rId50"/>
    <p:sldId id="325" r:id="rId51"/>
    <p:sldId id="618" r:id="rId52"/>
    <p:sldId id="286" r:id="rId53"/>
    <p:sldId id="464" r:id="rId54"/>
    <p:sldId id="465" r:id="rId55"/>
    <p:sldId id="466" r:id="rId56"/>
    <p:sldId id="619" r:id="rId57"/>
    <p:sldId id="606" r:id="rId58"/>
    <p:sldId id="330" r:id="rId59"/>
    <p:sldId id="467" r:id="rId60"/>
    <p:sldId id="644" r:id="rId61"/>
    <p:sldId id="455" r:id="rId62"/>
    <p:sldId id="290" r:id="rId63"/>
    <p:sldId id="407" r:id="rId64"/>
    <p:sldId id="607" r:id="rId65"/>
    <p:sldId id="701" r:id="rId66"/>
    <p:sldId id="609" r:id="rId67"/>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sz="1600" b="1"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sz="1600" b="1"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sz="1600" b="1"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sz="1600" b="1" kern="1200">
        <a:solidFill>
          <a:schemeClr val="tx1"/>
        </a:solidFill>
        <a:latin typeface="Comic Sans M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4D4D4D"/>
    <a:srgbClr val="336600"/>
    <a:srgbClr val="99CCFF"/>
    <a:srgbClr val="8B8073"/>
    <a:srgbClr val="FC0000"/>
    <a:srgbClr val="FF0000"/>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66" d="100"/>
          <a:sy n="66" d="100"/>
        </p:scale>
        <p:origin x="-320" y="-112"/>
      </p:cViewPr>
      <p:guideLst>
        <p:guide orient="horz" pos="4222"/>
        <p:guide orient="horz" pos="2159"/>
        <p:guide orient="horz" pos="1847"/>
        <p:guide/>
        <p:guide pos="2890"/>
        <p:guide pos="5511"/>
      </p:guideLst>
    </p:cSldViewPr>
  </p:slideViewPr>
  <p:outlineViewPr>
    <p:cViewPr>
      <p:scale>
        <a:sx n="33" d="100"/>
        <a:sy n="33" d="100"/>
      </p:scale>
      <p:origin x="0" y="1716"/>
    </p:cViewPr>
  </p:outlineViewPr>
  <p:notesTextViewPr>
    <p:cViewPr>
      <p:scale>
        <a:sx n="100" d="100"/>
        <a:sy n="100" d="100"/>
      </p:scale>
      <p:origin x="0" y="0"/>
    </p:cViewPr>
  </p:notesTextViewPr>
  <p:sorterViewPr>
    <p:cViewPr>
      <p:scale>
        <a:sx n="100" d="100"/>
        <a:sy n="100" d="100"/>
      </p:scale>
      <p:origin x="0" y="2740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notesMaster" Target="notesMasters/notesMaster1.xml"/><Relationship Id="rId69" Type="http://schemas.openxmlformats.org/officeDocument/2006/relationships/handoutMaster" Target="handoutMasters/handoutMaster1.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70" Type="http://schemas.openxmlformats.org/officeDocument/2006/relationships/printerSettings" Target="printerSettings/printerSettings1.bin"/><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1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Comic Sans MS" pitchFamily="66" charset="0"/>
                <a:ea typeface="ＭＳ Ｐゴシック" pitchFamily="34" charset="-128"/>
                <a:cs typeface="+mn-cs"/>
              </a:defRPr>
            </a:lvl1pPr>
          </a:lstStyle>
          <a:p>
            <a:pPr>
              <a:defRPr/>
            </a:pPr>
            <a:endParaRPr lang="en-US"/>
          </a:p>
        </p:txBody>
      </p:sp>
      <p:sp>
        <p:nvSpPr>
          <p:cNvPr id="53145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Comic Sans MS" pitchFamily="66" charset="0"/>
                <a:ea typeface="ＭＳ Ｐゴシック" pitchFamily="34" charset="-128"/>
                <a:cs typeface="+mn-cs"/>
              </a:defRPr>
            </a:lvl1pPr>
          </a:lstStyle>
          <a:p>
            <a:pPr>
              <a:defRPr/>
            </a:pPr>
            <a:endParaRPr lang="en-US"/>
          </a:p>
        </p:txBody>
      </p:sp>
      <p:sp>
        <p:nvSpPr>
          <p:cNvPr id="53146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Comic Sans MS" pitchFamily="66" charset="0"/>
                <a:ea typeface="ＭＳ Ｐゴシック" pitchFamily="34" charset="-128"/>
                <a:cs typeface="+mn-cs"/>
              </a:defRPr>
            </a:lvl1pPr>
          </a:lstStyle>
          <a:p>
            <a:pPr>
              <a:defRPr/>
            </a:pPr>
            <a:endParaRPr lang="en-US"/>
          </a:p>
        </p:txBody>
      </p:sp>
      <p:sp>
        <p:nvSpPr>
          <p:cNvPr id="53146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lvl1pPr>
          </a:lstStyle>
          <a:p>
            <a:pPr>
              <a:defRPr/>
            </a:pPr>
            <a:fld id="{85E1F88B-8B0F-6140-A232-B8879EEA9BEE}" type="slidenum">
              <a:rPr lang="en-US"/>
              <a:pPr>
                <a:defRPr/>
              </a:pPr>
              <a:t>‹#›</a:t>
            </a:fld>
            <a:endParaRPr lang="en-US"/>
          </a:p>
        </p:txBody>
      </p:sp>
    </p:spTree>
    <p:extLst>
      <p:ext uri="{BB962C8B-B14F-4D97-AF65-F5344CB8AC3E}">
        <p14:creationId xmlns:p14="http://schemas.microsoft.com/office/powerpoint/2010/main" val="31691196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charset="0"/>
                <a:ea typeface="ＭＳ Ｐゴシック" pitchFamily="34" charset="-128"/>
                <a:cs typeface="+mn-cs"/>
              </a:defRPr>
            </a:lvl1pPr>
          </a:lstStyle>
          <a:p>
            <a:pPr>
              <a:defRPr/>
            </a:pPr>
            <a:endParaRPr lang="en-US"/>
          </a:p>
        </p:txBody>
      </p:sp>
      <p:sp>
        <p:nvSpPr>
          <p:cNvPr id="122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charset="0"/>
                <a:ea typeface="ＭＳ Ｐゴシック" pitchFamily="34" charset="-128"/>
                <a:cs typeface="+mn-cs"/>
              </a:defRPr>
            </a:lvl1pPr>
          </a:lstStyle>
          <a:p>
            <a:pPr>
              <a:defRPr/>
            </a:pPr>
            <a:endParaRPr lang="en-US"/>
          </a:p>
        </p:txBody>
      </p:sp>
      <p:sp>
        <p:nvSpPr>
          <p:cNvPr id="15364"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2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charset="0"/>
                <a:ea typeface="ＭＳ Ｐゴシック" pitchFamily="34" charset="-128"/>
                <a:cs typeface="+mn-cs"/>
              </a:defRPr>
            </a:lvl1pPr>
          </a:lstStyle>
          <a:p>
            <a:pPr>
              <a:defRPr/>
            </a:pPr>
            <a:endParaRPr lang="en-US"/>
          </a:p>
        </p:txBody>
      </p:sp>
      <p:sp>
        <p:nvSpPr>
          <p:cNvPr id="122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latin typeface="Times" charset="0"/>
              </a:defRPr>
            </a:lvl1pPr>
          </a:lstStyle>
          <a:p>
            <a:pPr>
              <a:defRPr/>
            </a:pPr>
            <a:fld id="{8C08F923-96DD-0846-ACAF-6E606AD8901E}" type="slidenum">
              <a:rPr lang="en-US"/>
              <a:pPr>
                <a:defRPr/>
              </a:pPr>
              <a:t>‹#›</a:t>
            </a:fld>
            <a:endParaRPr lang="en-US"/>
          </a:p>
        </p:txBody>
      </p:sp>
    </p:spTree>
    <p:extLst>
      <p:ext uri="{BB962C8B-B14F-4D97-AF65-F5344CB8AC3E}">
        <p14:creationId xmlns:p14="http://schemas.microsoft.com/office/powerpoint/2010/main" val="1738953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93E76D3-2964-1041-B0A3-F84AAD1321EC}" type="slidenum">
              <a:rPr lang="en-US" sz="1200" b="0">
                <a:latin typeface="Times" charset="0"/>
              </a:rPr>
              <a:pPr/>
              <a:t>1</a:t>
            </a:fld>
            <a:endParaRPr lang="en-US" sz="1200" b="0">
              <a:latin typeface="Times" charset="0"/>
            </a:endParaRPr>
          </a:p>
        </p:txBody>
      </p:sp>
      <p:sp>
        <p:nvSpPr>
          <p:cNvPr id="17410" name="Rectangle 2"/>
          <p:cNvSpPr>
            <a:spLocks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In THE QUICK CHRONOLOGY we found THE WHAT of what happened in the great Biblical panorama.  Now it</a:t>
            </a:r>
            <a:r>
              <a:rPr lang="fr-FR"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time to discover THE WHY of those world-shaping events.</a:t>
            </a:r>
            <a:endParaRPr lang="en-US" b="1">
              <a:solidFill>
                <a:srgbClr val="000000"/>
              </a:solidFill>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3FBE216A-BEE5-374E-9310-869E8399F9AD}" type="slidenum">
              <a:rPr lang="en-US" sz="1200" b="0">
                <a:latin typeface="Times" charset="0"/>
              </a:rPr>
              <a:pPr/>
              <a:t>10</a:t>
            </a:fld>
            <a:endParaRPr lang="en-US" sz="1200" b="0">
              <a:latin typeface="Times" charset="0"/>
            </a:endParaRPr>
          </a:p>
        </p:txBody>
      </p:sp>
      <p:sp>
        <p:nvSpPr>
          <p:cNvPr id="35842" name="Rectangle 2"/>
          <p:cNvSpPr>
            <a:spLocks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the marriage supper of the Lamb…	</a:t>
            </a:r>
          </a:p>
          <a:p>
            <a:r>
              <a:rPr lang="en-US" b="1">
                <a:solidFill>
                  <a:srgbClr val="000000"/>
                </a:solidFill>
                <a:latin typeface="Times" charset="0"/>
                <a:ea typeface="ＭＳ Ｐゴシック" charset="0"/>
                <a:cs typeface="ＭＳ Ｐゴシック" charset="0"/>
              </a:rPr>
              <a:t>////	the second coming of Christ</a:t>
            </a:r>
          </a:p>
          <a:p>
            <a:r>
              <a:rPr lang="en-US" b="1">
                <a:solidFill>
                  <a:srgbClr val="000000"/>
                </a:solidFill>
                <a:latin typeface="Times" charset="0"/>
                <a:ea typeface="ＭＳ Ｐゴシック" charset="0"/>
                <a:cs typeface="ＭＳ Ｐゴシック" charset="0"/>
              </a:rPr>
              <a:t>////	his thousand-year reign on earth…the Millennium…</a:t>
            </a:r>
          </a:p>
          <a:p>
            <a:r>
              <a:rPr lang="en-US" b="1">
                <a:solidFill>
                  <a:srgbClr val="000000"/>
                </a:solidFill>
                <a:latin typeface="Times" charset="0"/>
                <a:ea typeface="ＭＳ Ｐゴシック" charset="0"/>
                <a:cs typeface="ＭＳ Ｐゴシック" charset="0"/>
              </a:rPr>
              <a:t>////	followed by the Great White Throne Judgment, </a:t>
            </a:r>
          </a:p>
          <a:p>
            <a:r>
              <a:rPr lang="en-US" b="1">
                <a:solidFill>
                  <a:srgbClr val="000000"/>
                </a:solidFill>
                <a:latin typeface="Times" charset="0"/>
                <a:ea typeface="ＭＳ Ｐゴシック" charset="0"/>
                <a:cs typeface="ＭＳ Ｐゴシック" charset="0"/>
              </a:rPr>
              <a:t>////	culminating in that event that climaxes them all… the New Heaven and the New Earth.</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EFA878C-647A-5D40-9916-4313426651A6}" type="slidenum">
              <a:rPr lang="en-US" sz="1200" b="0">
                <a:latin typeface="Times" charset="0"/>
              </a:rPr>
              <a:pPr/>
              <a:t>11</a:t>
            </a:fld>
            <a:endParaRPr lang="en-US" sz="1200" b="0">
              <a:latin typeface="Times" charset="0"/>
            </a:endParaRPr>
          </a:p>
        </p:txBody>
      </p:sp>
      <p:sp>
        <p:nvSpPr>
          <p:cNvPr id="37890" name="Rectangle 2"/>
          <p:cNvSpPr>
            <a:spLocks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Now…bring back to mind those strong bands of the covenants that we wove into that fabric of the Bible</a:t>
            </a:r>
            <a:r>
              <a:rPr lang="fr-FR"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chronology...Those covenants…unconditional promises from God…we believe are continuing to run at this very time.  Those strong bands of the Old Testament promises are, in order, </a:t>
            </a:r>
          </a:p>
          <a:p>
            <a:r>
              <a:rPr lang="en-US" b="1">
                <a:solidFill>
                  <a:srgbClr val="000000"/>
                </a:solidFill>
                <a:latin typeface="Times" charset="0"/>
                <a:ea typeface="ＭＳ Ｐゴシック" charset="0"/>
                <a:cs typeface="ＭＳ Ｐゴシック" charset="0"/>
              </a:rPr>
              <a:t>////	THE ABRAHAMIC COVENANT...Genesis 12 and 15…</a:t>
            </a:r>
          </a:p>
          <a:p>
            <a:r>
              <a:rPr lang="en-US" b="1">
                <a:solidFill>
                  <a:srgbClr val="000000"/>
                </a:solidFill>
                <a:latin typeface="Times" charset="0"/>
                <a:ea typeface="ＭＳ Ｐゴシック" charset="0"/>
                <a:cs typeface="ＭＳ Ｐゴシック" charset="0"/>
              </a:rPr>
              <a:t>////	THE LAND COVENANT...Deuteronomy 30</a:t>
            </a:r>
          </a:p>
          <a:p>
            <a:r>
              <a:rPr lang="en-US" b="1">
                <a:solidFill>
                  <a:srgbClr val="000000"/>
                </a:solidFill>
                <a:latin typeface="Times" charset="0"/>
                <a:ea typeface="ＭＳ Ｐゴシック" charset="0"/>
                <a:cs typeface="ＭＳ Ｐゴシック" charset="0"/>
              </a:rPr>
              <a:t>////	THE DAVIDIC COVENANT…2 Samuel 7…and</a:t>
            </a:r>
          </a:p>
          <a:p>
            <a:r>
              <a:rPr lang="en-US" b="1">
                <a:solidFill>
                  <a:srgbClr val="000000"/>
                </a:solidFill>
                <a:latin typeface="Times" charset="0"/>
                <a:ea typeface="ＭＳ Ｐゴシック" charset="0"/>
                <a:cs typeface="ＭＳ Ｐゴシック" charset="0"/>
              </a:rPr>
              <a:t>////	the great NEW COVENANT…Jeremiah 31.</a:t>
            </a:r>
          </a:p>
          <a:p>
            <a:r>
              <a:rPr lang="en-US" b="1">
                <a:solidFill>
                  <a:srgbClr val="000000"/>
                </a:solidFill>
                <a:latin typeface="Times" charset="0"/>
                <a:ea typeface="ＭＳ Ｐゴシック" charset="0"/>
                <a:cs typeface="ＭＳ Ｐゴシック" charset="0"/>
              </a:rPr>
              <a:t>Taken together, all these grand events bring to a </a:t>
            </a:r>
          </a:p>
          <a:p>
            <a:r>
              <a:rPr lang="en-US" b="1">
                <a:solidFill>
                  <a:srgbClr val="000000"/>
                </a:solidFill>
                <a:latin typeface="Times" charset="0"/>
                <a:ea typeface="ＭＳ Ｐゴシック" charset="0"/>
                <a:cs typeface="ＭＳ Ｐゴシック" charset="0"/>
              </a:rPr>
              <a:t>////	close earth</a:t>
            </a:r>
            <a:r>
              <a:rPr lang="fr-FR"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history and the climax of all those glorious promises – and their complete fulfillment – made from God to old Abraham so long ago.</a:t>
            </a:r>
            <a:endParaRPr lang="en-US" b="1">
              <a:solidFill>
                <a:srgbClr val="000000"/>
              </a:solidFill>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CF6E565-90B2-434A-9353-1DA6AE21FEDE}" type="slidenum">
              <a:rPr lang="en-US" sz="1200" b="0">
                <a:latin typeface="Times" charset="0"/>
              </a:rPr>
              <a:pPr/>
              <a:t>12</a:t>
            </a:fld>
            <a:endParaRPr lang="en-US" sz="1200" b="0">
              <a:latin typeface="Times" charset="0"/>
            </a:endParaRPr>
          </a:p>
        </p:txBody>
      </p:sp>
      <p:sp>
        <p:nvSpPr>
          <p:cNvPr id="39938"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r>
              <a:rPr lang="en-US" b="1">
                <a:solidFill>
                  <a:srgbClr val="000000"/>
                </a:solidFill>
                <a:latin typeface="Times" charset="0"/>
                <a:ea typeface="ＭＳ Ｐゴシック" charset="0"/>
                <a:cs typeface="ＭＳ Ｐゴシック" charset="0"/>
              </a:rPr>
              <a:t>SO...to further explore all this...let</a:t>
            </a:r>
            <a:r>
              <a:rPr lang="fr-FR"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get into THE BACKBONE OF BIBLICAL REVELATION...GOD</a:t>
            </a:r>
            <a:r>
              <a:rPr lang="fr-FR"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UNCONDITIONAL COVENANTAL PROGRAM.</a:t>
            </a:r>
          </a:p>
        </p:txBody>
      </p:sp>
      <p:sp>
        <p:nvSpPr>
          <p:cNvPr id="39939" name="Rectangle 3"/>
          <p:cNvSpPr>
            <a:spLocks noChangeArrowheads="1" noTextEdit="1"/>
          </p:cNvSpPr>
          <p:nvPr>
            <p:ph type="sldImg"/>
          </p:nvPr>
        </p:nvSpPr>
        <p:spPr>
          <a:ln w="12700" cap="flat">
            <a:solidFill>
              <a:schemeClr val="tx1"/>
            </a:solid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3989024-7B89-C44B-9346-7D3CE799851B}" type="slidenum">
              <a:rPr lang="en-US" sz="1200" b="0">
                <a:latin typeface="Times" charset="0"/>
              </a:rPr>
              <a:pPr/>
              <a:t>13</a:t>
            </a:fld>
            <a:endParaRPr lang="en-US" sz="1200" b="0">
              <a:latin typeface="Times" charset="0"/>
            </a:endParaRPr>
          </a:p>
        </p:txBody>
      </p:sp>
      <p:sp>
        <p:nvSpPr>
          <p:cNvPr id="41986" name="Rectangle 2"/>
          <p:cNvSpPr>
            <a:spLocks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Here</a:t>
            </a:r>
            <a:r>
              <a:rPr lang="fr-FR"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another good quote to think about...it</a:t>
            </a:r>
            <a:r>
              <a:rPr lang="fr-FR"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by Christian author Don Richardson, a writer of wide and long experience on the mission field...a missionary who is also an expert linguist.  Don Richardson wrote...in his book ETERNITY IN THEIR HEARTS…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0734588-74FE-B641-B419-4C768BD2E001}" type="slidenum">
              <a:rPr lang="en-US" sz="1200" b="0">
                <a:latin typeface="Times" charset="0"/>
              </a:rPr>
              <a:pPr/>
              <a:t>14</a:t>
            </a:fld>
            <a:endParaRPr lang="en-US" sz="1200" b="0">
              <a:latin typeface="Times" charset="0"/>
            </a:endParaRPr>
          </a:p>
        </p:txBody>
      </p:sp>
      <p:sp>
        <p:nvSpPr>
          <p:cNvPr id="44034" name="Rectangle 2"/>
          <p:cNvSpPr>
            <a:spLocks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b="1" u="sng">
                <a:solidFill>
                  <a:srgbClr val="000000"/>
                </a:solidFill>
                <a:latin typeface="Times New Roman" charset="0"/>
                <a:ea typeface="ＭＳ Ｐゴシック" charset="0"/>
                <a:cs typeface="ＭＳ Ｐゴシック" charset="0"/>
              </a:rPr>
              <a:t>“</a:t>
            </a:r>
            <a:r>
              <a:rPr lang="en-US" altLang="ja-JP" b="1" u="sng">
                <a:solidFill>
                  <a:srgbClr val="000000"/>
                </a:solidFill>
                <a:latin typeface="Times New Roman" charset="0"/>
                <a:ea typeface="ＭＳ Ｐゴシック" charset="0"/>
                <a:cs typeface="ＭＳ Ｐゴシック" charset="0"/>
              </a:rPr>
              <a:t>The Abrahamic Covenant</a:t>
            </a:r>
            <a:r>
              <a:rPr lang="en-US" altLang="ja-JP" b="1">
                <a:solidFill>
                  <a:srgbClr val="000000"/>
                </a:solidFill>
                <a:latin typeface="Times New Roman" charset="0"/>
                <a:ea typeface="ＭＳ Ｐゴシック" charset="0"/>
                <a:cs typeface="ＭＳ Ｐゴシック" charset="0"/>
              </a:rPr>
              <a:t>...is the very backbone of the Bible – the spinal column of special revelation. Teaching which does not acknowledge that spinal column will inevitably have a certain spinelessness about it. </a:t>
            </a:r>
          </a:p>
          <a:p>
            <a:r>
              <a:rPr lang="en-US" b="1" u="sng">
                <a:solidFill>
                  <a:srgbClr val="000000"/>
                </a:solidFill>
                <a:latin typeface="Times New Roman" charset="0"/>
                <a:ea typeface="ＭＳ Ｐゴシック" charset="0"/>
                <a:cs typeface="ＭＳ Ｐゴシック" charset="0"/>
              </a:rPr>
              <a:t>////	It will – quite literally – lack backbone</a:t>
            </a:r>
            <a:r>
              <a:rPr lang="en-US" b="1">
                <a:solidFill>
                  <a:srgbClr val="000000"/>
                </a:solidFill>
                <a:latin typeface="Times New Roman" charset="0"/>
                <a:ea typeface="ＭＳ Ｐゴシック" charset="0"/>
                <a:cs typeface="ＭＳ Ｐゴシック" charset="0"/>
              </a:rPr>
              <a:t>. And it will tend to leave Christians less motivated than they would otherwise be to …</a:t>
            </a:r>
          </a:p>
          <a:p>
            <a:r>
              <a:rPr lang="en-US" b="1">
                <a:solidFill>
                  <a:srgbClr val="000000"/>
                </a:solidFill>
                <a:latin typeface="Times New Roman" charset="0"/>
                <a:ea typeface="ＭＳ Ｐゴシック" charset="0"/>
                <a:cs typeface="ＭＳ Ｐゴシック" charset="0"/>
              </a:rPr>
              <a:t>////	…pass on </a:t>
            </a:r>
            <a:r>
              <a:rPr lang="en-US" b="1" u="sng">
                <a:solidFill>
                  <a:srgbClr val="000000"/>
                </a:solidFill>
                <a:latin typeface="Times New Roman" charset="0"/>
                <a:ea typeface="ＭＳ Ｐゴシック" charset="0"/>
                <a:cs typeface="ＭＳ Ｐゴシック" charset="0"/>
              </a:rPr>
              <a:t>the blessing</a:t>
            </a:r>
            <a:r>
              <a:rPr lang="en-US" b="1">
                <a:solidFill>
                  <a:srgbClr val="000000"/>
                </a:solidFill>
                <a:latin typeface="Times New Roman" charset="0"/>
                <a:ea typeface="ＭＳ Ｐゴシック" charset="0"/>
                <a:cs typeface="ＭＳ Ｐゴシック" charset="0"/>
              </a:rPr>
              <a:t> they have received, not merely to their own kind of people, but to all people on earth.</a:t>
            </a:r>
            <a:r>
              <a:rPr lang="ja-JP" altLang="en-US" b="1">
                <a:solidFill>
                  <a:srgbClr val="000000"/>
                </a:solidFill>
                <a:latin typeface="Times New Roman" charset="0"/>
                <a:ea typeface="ＭＳ Ｐゴシック" charset="0"/>
                <a:cs typeface="ＭＳ Ｐゴシック" charset="0"/>
              </a:rPr>
              <a:t>”</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D4152CF-5865-8146-BE78-3BF7E917BAF5}" type="slidenum">
              <a:rPr lang="en-US" sz="1200" b="0">
                <a:latin typeface="Times" charset="0"/>
              </a:rPr>
              <a:pPr/>
              <a:t>15</a:t>
            </a:fld>
            <a:endParaRPr lang="en-US" sz="1200" b="0">
              <a:latin typeface="Times" charset="0"/>
            </a:endParaRPr>
          </a:p>
        </p:txBody>
      </p:sp>
      <p:sp>
        <p:nvSpPr>
          <p:cNvPr id="46082" name="Rectangle 2"/>
          <p:cNvSpPr>
            <a:spLocks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 let</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put some parts of a Biblical puzzle together.  There will be several pieces to work with.  Begin with Study Help #10.</a:t>
            </a:r>
          </a:p>
          <a:p>
            <a:r>
              <a:rPr lang="en-US" b="1">
                <a:solidFill>
                  <a:srgbClr val="000000"/>
                </a:solidFill>
                <a:latin typeface="Times New Roman" charset="0"/>
                <a:ea typeface="ＭＳ Ｐゴシック" charset="0"/>
                <a:cs typeface="ＭＳ Ｐゴシック" charset="0"/>
              </a:rPr>
              <a:t>////	Starting with some ideas about that common little English word, SIN.</a:t>
            </a:r>
          </a:p>
          <a:p>
            <a:r>
              <a:rPr lang="en-US" b="1">
                <a:solidFill>
                  <a:srgbClr val="000000"/>
                </a:solidFill>
                <a:latin typeface="Times New Roman" charset="0"/>
                <a:ea typeface="ＭＳ Ｐゴシック" charset="0"/>
                <a:cs typeface="ＭＳ Ｐゴシック" charset="0"/>
              </a:rPr>
              <a:t>////	In both the Hebrew of the Old Testament and the Greek of the New...both words which, in English, are translated SIN ... actually have much wider meanings…such as…</a:t>
            </a:r>
          </a:p>
          <a:p>
            <a:r>
              <a:rPr lang="en-US" b="1">
                <a:solidFill>
                  <a:srgbClr val="000000"/>
                </a:solidFill>
                <a:latin typeface="Times New Roman" charset="0"/>
                <a:ea typeface="ＭＳ Ｐゴシック" charset="0"/>
                <a:cs typeface="ＭＳ Ｐゴシック" charset="0"/>
              </a:rPr>
              <a:t>////	MISBEHAVIOR...</a:t>
            </a:r>
          </a:p>
          <a:p>
            <a:r>
              <a:rPr lang="en-US" b="1">
                <a:solidFill>
                  <a:srgbClr val="000000"/>
                </a:solidFill>
                <a:latin typeface="Times New Roman" charset="0"/>
                <a:ea typeface="ＭＳ Ｐゴシック" charset="0"/>
                <a:cs typeface="ＭＳ Ｐゴシック" charset="0"/>
              </a:rPr>
              <a:t>////	INIQUITY...</a:t>
            </a:r>
          </a:p>
          <a:p>
            <a:r>
              <a:rPr lang="en-US" b="1">
                <a:solidFill>
                  <a:srgbClr val="000000"/>
                </a:solidFill>
                <a:latin typeface="Times New Roman" charset="0"/>
                <a:ea typeface="ＭＳ Ｐゴシック" charset="0"/>
                <a:cs typeface="ＭＳ Ｐゴシック" charset="0"/>
              </a:rPr>
              <a:t>////	TRANSGRESSION...</a:t>
            </a:r>
          </a:p>
          <a:p>
            <a:r>
              <a:rPr lang="en-US" b="1">
                <a:solidFill>
                  <a:srgbClr val="000000"/>
                </a:solidFill>
                <a:latin typeface="Times New Roman" charset="0"/>
                <a:ea typeface="ＭＳ Ｐゴシック" charset="0"/>
                <a:cs typeface="ＭＳ Ｐゴシック" charset="0"/>
              </a:rPr>
              <a:t>////	WICKEDNESS...</a:t>
            </a:r>
          </a:p>
          <a:p>
            <a:r>
              <a:rPr lang="en-US" b="1">
                <a:solidFill>
                  <a:srgbClr val="000000"/>
                </a:solidFill>
                <a:latin typeface="Times New Roman" charset="0"/>
                <a:ea typeface="ＭＳ Ｐゴシック" charset="0"/>
                <a:cs typeface="ＭＳ Ｐゴシック" charset="0"/>
              </a:rPr>
              <a:t>////	TRESPASS...</a:t>
            </a:r>
          </a:p>
          <a:p>
            <a:r>
              <a:rPr lang="en-US" b="1">
                <a:solidFill>
                  <a:srgbClr val="000000"/>
                </a:solidFill>
                <a:latin typeface="Times New Roman" charset="0"/>
                <a:ea typeface="ＭＳ Ｐゴシック" charset="0"/>
                <a:cs typeface="ＭＳ Ｐゴシック" charset="0"/>
              </a:rPr>
              <a:t>////	and EVIL...</a:t>
            </a:r>
          </a:p>
          <a:p>
            <a:r>
              <a:rPr lang="en-US" b="1">
                <a:solidFill>
                  <a:srgbClr val="000000"/>
                </a:solidFill>
                <a:latin typeface="Times New Roman" charset="0"/>
                <a:ea typeface="ＭＳ Ｐゴシック" charset="0"/>
                <a:cs typeface="ＭＳ Ｐゴシック" charset="0"/>
              </a:rPr>
              <a:t>Each of those words in their original languages means all these different kinds of negative behavior.  As you can see, the word SIN is really an ineffective single word when we consider all the wider ORIGINAL meanings for which the only English word in translation is: SIN.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C28C156-0E79-554A-BDA0-E6BA1CA9904F}" type="slidenum">
              <a:rPr lang="en-US" sz="1200" b="0">
                <a:latin typeface="Times" charset="0"/>
              </a:rPr>
              <a:pPr/>
              <a:t>16</a:t>
            </a:fld>
            <a:endParaRPr lang="en-US" sz="1200" b="0">
              <a:latin typeface="Times" charset="0"/>
            </a:endParaRPr>
          </a:p>
        </p:txBody>
      </p:sp>
      <p:sp>
        <p:nvSpPr>
          <p:cNvPr id="48130" name="Rectangle 2"/>
          <p:cNvSpPr>
            <a:spLocks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But there is also a phrase common to both the Hebrew and the Greek </a:t>
            </a:r>
          </a:p>
          <a:p>
            <a:r>
              <a:rPr lang="en-US" b="1">
                <a:solidFill>
                  <a:srgbClr val="000000"/>
                </a:solidFill>
                <a:latin typeface="Times New Roman" charset="0"/>
                <a:ea typeface="ＭＳ Ｐゴシック" charset="0"/>
                <a:cs typeface="ＭＳ Ｐゴシック" charset="0"/>
              </a:rPr>
              <a:t>for the word that in English is translated as SIN.</a:t>
            </a:r>
          </a:p>
          <a:p>
            <a:r>
              <a:rPr lang="en-US" b="1">
                <a:solidFill>
                  <a:srgbClr val="000000"/>
                </a:solidFill>
                <a:latin typeface="Times"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the phrase is...TO MISS THE MARK…even as an archer might miss the mark of the target</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bull</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eye.</a:t>
            </a:r>
          </a:p>
          <a:p>
            <a:r>
              <a:rPr lang="en-US" b="1">
                <a:solidFill>
                  <a:srgbClr val="000000"/>
                </a:solidFill>
                <a:latin typeface="Times"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But you are probably thinking…where or what in the world…in the biblical sense...is that kind of mark?</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F0F8CA2-BBD5-BB44-98E3-9CC367A9E90B}" type="slidenum">
              <a:rPr lang="en-US" sz="1200" b="0">
                <a:latin typeface="Times" charset="0"/>
              </a:rPr>
              <a:pPr/>
              <a:t>17</a:t>
            </a:fld>
            <a:endParaRPr lang="en-US" sz="1200" b="0">
              <a:latin typeface="Times" charset="0"/>
            </a:endParaRPr>
          </a:p>
        </p:txBody>
      </p:sp>
      <p:sp>
        <p:nvSpPr>
          <p:cNvPr id="50178" name="Rectangle 2"/>
          <p:cNvSpPr>
            <a:spLocks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Well…for that plumb line of perfection…we go straight to Scripture.  And there we discover God</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own mark or expectation for perfect human behavior.</a:t>
            </a:r>
          </a:p>
          <a:p>
            <a:r>
              <a:rPr lang="en-US" b="1">
                <a:solidFill>
                  <a:srgbClr val="000000"/>
                </a:solidFill>
                <a:latin typeface="Times New Roman" charset="0"/>
                <a:ea typeface="ＭＳ Ｐゴシック" charset="0"/>
                <a:cs typeface="ＭＳ Ｐゴシック" charset="0"/>
              </a:rPr>
              <a:t>////	Jesus Himself said, </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Be perfect, therefore, as your heavenly Father is perfect.</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 [Matthew 5:48]</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3344E74-AF06-CB4E-8AF9-B3EB8AEDFCA4}" type="slidenum">
              <a:rPr lang="en-US" sz="1200" b="0">
                <a:latin typeface="Times" charset="0"/>
              </a:rPr>
              <a:pPr/>
              <a:t>18</a:t>
            </a:fld>
            <a:endParaRPr lang="en-US" sz="1200" b="0">
              <a:latin typeface="Times" charset="0"/>
            </a:endParaRPr>
          </a:p>
        </p:txBody>
      </p:sp>
      <p:sp>
        <p:nvSpPr>
          <p:cNvPr id="52226" name="Rectangle 2"/>
          <p:cNvSpPr>
            <a:spLocks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With Study Help # 11…how exactly would you ever know the dimensions of </a:t>
            </a:r>
            <a:r>
              <a:rPr lang="ja-JP" altLang="en-US"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perfection?</a:t>
            </a:r>
            <a:r>
              <a:rPr lang="ja-JP" altLang="en-US"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  For that…just look at the names of God right there in the Bible…names, terms and phrases that He uses in reference to Himself.  That list gives us a good idea of the quality of the behavior and spiritual behavior expected of us.  And, of course, among those dozens of the biblical names for God…are these…</a:t>
            </a:r>
          </a:p>
          <a:p>
            <a:r>
              <a:rPr lang="en-US" b="1">
                <a:solidFill>
                  <a:srgbClr val="000000"/>
                </a:solidFill>
                <a:latin typeface="Times" charset="0"/>
                <a:ea typeface="ＭＳ Ｐゴシック" charset="0"/>
                <a:cs typeface="ＭＳ Ｐゴシック" charset="0"/>
              </a:rPr>
              <a:t>////	….ALMIGHTY…</a:t>
            </a:r>
          </a:p>
          <a:p>
            <a:r>
              <a:rPr lang="en-US" b="1">
                <a:solidFill>
                  <a:srgbClr val="000000"/>
                </a:solidFill>
                <a:latin typeface="Times" charset="0"/>
                <a:ea typeface="ＭＳ Ｐゴシック" charset="0"/>
                <a:cs typeface="ＭＳ Ｐゴシック" charset="0"/>
              </a:rPr>
              <a:t>////	….COMFORTER…</a:t>
            </a:r>
          </a:p>
          <a:p>
            <a:r>
              <a:rPr lang="en-US" b="1">
                <a:solidFill>
                  <a:srgbClr val="000000"/>
                </a:solidFill>
                <a:latin typeface="Times" charset="0"/>
                <a:ea typeface="ＭＳ Ｐゴシック" charset="0"/>
                <a:cs typeface="ＭＳ Ｐゴシック" charset="0"/>
              </a:rPr>
              <a:t>////	….FAITHFUL AND TRUE…</a:t>
            </a:r>
          </a:p>
          <a:p>
            <a:r>
              <a:rPr lang="en-US" b="1">
                <a:solidFill>
                  <a:srgbClr val="000000"/>
                </a:solidFill>
                <a:latin typeface="Times" charset="0"/>
                <a:ea typeface="ＭＳ Ｐゴシック" charset="0"/>
                <a:cs typeface="ＭＳ Ｐゴシック" charset="0"/>
              </a:rPr>
              <a:t>////	….LAMB OF GOD…</a:t>
            </a:r>
          </a:p>
          <a:p>
            <a:r>
              <a:rPr lang="en-US" b="1">
                <a:solidFill>
                  <a:srgbClr val="000000"/>
                </a:solidFill>
                <a:latin typeface="Times" charset="0"/>
                <a:ea typeface="ＭＳ Ｐゴシック" charset="0"/>
                <a:cs typeface="ＭＳ Ｐゴシック" charset="0"/>
              </a:rPr>
              <a:t>////	….RIGHTEOUS ONE…</a:t>
            </a:r>
          </a:p>
          <a:p>
            <a:r>
              <a:rPr lang="en-US" b="1">
                <a:solidFill>
                  <a:srgbClr val="000000"/>
                </a:solidFill>
                <a:latin typeface="Times" charset="0"/>
                <a:ea typeface="ＭＳ Ｐゴシック" charset="0"/>
                <a:cs typeface="ＭＳ Ｐゴシック" charset="0"/>
              </a:rPr>
              <a:t>////	….TRUTH…</a:t>
            </a:r>
          </a:p>
          <a:p>
            <a:r>
              <a:rPr lang="en-US" b="1">
                <a:solidFill>
                  <a:srgbClr val="000000"/>
                </a:solidFill>
                <a:latin typeface="Times" charset="0"/>
                <a:ea typeface="ＭＳ Ｐゴシック" charset="0"/>
                <a:cs typeface="ＭＳ Ｐゴシック" charset="0"/>
              </a:rPr>
              <a:t>//// 	….AND THAT NAME ABOVE ALL NAMES……CHRIST THE LORD…JESUS Himself!  </a:t>
            </a:r>
          </a:p>
          <a:p>
            <a:r>
              <a:rPr lang="en-US" b="1">
                <a:solidFill>
                  <a:srgbClr val="000000"/>
                </a:solidFill>
                <a:latin typeface="Times" charset="0"/>
                <a:ea typeface="ＭＳ Ｐゴシック" charset="0"/>
                <a:cs typeface="ＭＳ Ｐゴシック" charset="0"/>
              </a:rPr>
              <a:t>These are some of the dimensions of expectation…to which none of us can compare.  Then the question remains…</a:t>
            </a:r>
          </a:p>
          <a:p>
            <a:r>
              <a:rPr lang="en-US" b="1">
                <a:solidFill>
                  <a:srgbClr val="000000"/>
                </a:solidFill>
                <a:latin typeface="Times" charset="0"/>
                <a:ea typeface="ＭＳ Ｐゴシック" charset="0"/>
                <a:cs typeface="ＭＳ Ｐゴシック" charset="0"/>
              </a:rPr>
              <a:t>////	DO WE…OR DO WE NOT…MISS THE MARK?   THAT</a:t>
            </a:r>
            <a:r>
              <a:rPr lang="fr-FR"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why we need a Savior…Jesus Christ the Lord.</a:t>
            </a:r>
            <a:endParaRPr lang="en-US" b="1">
              <a:solidFill>
                <a:srgbClr val="000000"/>
              </a:solidFill>
              <a:latin typeface="Time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3EEC45A2-C551-D640-847D-C0A6168BD68D}" type="slidenum">
              <a:rPr lang="en-US" sz="1200" b="0">
                <a:latin typeface="Times" charset="0"/>
              </a:rPr>
              <a:pPr/>
              <a:t>19</a:t>
            </a:fld>
            <a:endParaRPr lang="en-US" sz="1200" b="0">
              <a:latin typeface="Times" charset="0"/>
            </a:endParaRPr>
          </a:p>
        </p:txBody>
      </p:sp>
      <p:sp>
        <p:nvSpPr>
          <p:cNvPr id="54274" name="Rectangle 2"/>
          <p:cNvSpPr>
            <a:spLocks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Another question then: WHO can measure up to such criteria?  How do we live life on this planet and NOT miss that mark?</a:t>
            </a:r>
          </a:p>
          <a:p>
            <a:r>
              <a:rPr lang="en-US" b="1">
                <a:solidFill>
                  <a:srgbClr val="000000"/>
                </a:solidFill>
                <a:latin typeface="Times New Roman" charset="0"/>
                <a:ea typeface="ＭＳ Ｐゴシック" charset="0"/>
                <a:cs typeface="ＭＳ Ｐゴシック" charset="0"/>
              </a:rPr>
              <a:t>////	We have an answer to that. Paul summed it up clearly in Romans.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FE1A1FA-36CD-3C45-823D-A7589427CCC7}" type="slidenum">
              <a:rPr lang="en-US" sz="1200" b="0">
                <a:latin typeface="Times" charset="0"/>
              </a:rPr>
              <a:pPr/>
              <a:t>2</a:t>
            </a:fld>
            <a:endParaRPr lang="en-US" sz="1200" b="0">
              <a:latin typeface="Times" charset="0"/>
            </a:endParaRPr>
          </a:p>
        </p:txBody>
      </p:sp>
      <p:sp>
        <p:nvSpPr>
          <p:cNvPr id="19458" name="Rectangle 2"/>
          <p:cNvSpPr>
            <a:spLocks noChangeArrowheads="1" noTextEdit="1"/>
          </p:cNvSpPr>
          <p:nvPr>
            <p:ph type="sldImg"/>
          </p:nvPr>
        </p:nvSpPr>
        <p:spPr>
          <a:xfrm>
            <a:off x="1152525" y="692150"/>
            <a:ext cx="4552950" cy="3416300"/>
          </a:xfrm>
          <a:solidFill>
            <a:srgbClr val="FFFFFF"/>
          </a:solidFill>
          <a:ln/>
        </p:spPr>
      </p:sp>
      <p:sp>
        <p:nvSpPr>
          <p:cNvPr id="19459"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B2021C6-5EF1-BE4D-BB38-75F93D8528E0}" type="slidenum">
              <a:rPr lang="en-US" sz="1200" b="0">
                <a:latin typeface="Times" charset="0"/>
              </a:rPr>
              <a:pPr/>
              <a:t>20</a:t>
            </a:fld>
            <a:endParaRPr lang="en-US" sz="1200" b="0">
              <a:latin typeface="Times" charset="0"/>
            </a:endParaRPr>
          </a:p>
        </p:txBody>
      </p:sp>
      <p:sp>
        <p:nvSpPr>
          <p:cNvPr id="56322" name="Rectangle 2"/>
          <p:cNvSpPr>
            <a:spLocks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"FOR ALL HAVE SINNED AND FALL SHORT OF THE GLORY OF GOD."  AGAIN…ALL HAVE SINNED!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A2D7030-086B-8A4F-877E-AA7AE7A23377}" type="slidenum">
              <a:rPr lang="en-US" sz="1200" b="0">
                <a:latin typeface="Times" charset="0"/>
              </a:rPr>
              <a:pPr/>
              <a:t>21</a:t>
            </a:fld>
            <a:endParaRPr lang="en-US" sz="1200" b="0">
              <a:latin typeface="Times" charset="0"/>
            </a:endParaRPr>
          </a:p>
        </p:txBody>
      </p:sp>
      <p:sp>
        <p:nvSpPr>
          <p:cNvPr id="58370" name="Rectangle 2"/>
          <p:cNvSpPr>
            <a:spLocks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Now comes another puzzle piece...Study Help #12…this one is a matter of some interchangeable words.  Beginning with </a:t>
            </a:r>
          </a:p>
          <a:p>
            <a:r>
              <a:rPr lang="en-US" b="1">
                <a:solidFill>
                  <a:srgbClr val="000000"/>
                </a:solidFill>
                <a:latin typeface="Times New Roman" charset="0"/>
                <a:ea typeface="ＭＳ Ｐゴシック" charset="0"/>
                <a:cs typeface="ＭＳ Ｐゴシック" charset="0"/>
              </a:rPr>
              <a:t>////	WILL.....then </a:t>
            </a:r>
          </a:p>
          <a:p>
            <a:r>
              <a:rPr lang="en-US" b="1">
                <a:solidFill>
                  <a:srgbClr val="000000"/>
                </a:solidFill>
                <a:latin typeface="Times New Roman" charset="0"/>
                <a:ea typeface="ＭＳ Ｐゴシック" charset="0"/>
                <a:cs typeface="ＭＳ Ｐゴシック" charset="0"/>
              </a:rPr>
              <a:t>////	CONTRACT...followed by </a:t>
            </a:r>
          </a:p>
          <a:p>
            <a:r>
              <a:rPr lang="en-US" b="1">
                <a:solidFill>
                  <a:srgbClr val="000000"/>
                </a:solidFill>
                <a:latin typeface="Times New Roman" charset="0"/>
                <a:ea typeface="ＭＳ Ｐゴシック" charset="0"/>
                <a:cs typeface="ＭＳ Ｐゴシック" charset="0"/>
              </a:rPr>
              <a:t>////	TESTAMENT...and finally </a:t>
            </a:r>
          </a:p>
          <a:p>
            <a:r>
              <a:rPr lang="en-US" b="1">
                <a:solidFill>
                  <a:srgbClr val="000000"/>
                </a:solidFill>
                <a:latin typeface="Times New Roman" charset="0"/>
                <a:ea typeface="ＭＳ Ｐゴシック" charset="0"/>
                <a:cs typeface="ＭＳ Ｐゴシック" charset="0"/>
              </a:rPr>
              <a:t>////	COVENANT.</a:t>
            </a:r>
          </a:p>
          <a:p>
            <a:r>
              <a:rPr lang="en-US" b="1">
                <a:solidFill>
                  <a:srgbClr val="000000"/>
                </a:solidFill>
                <a:latin typeface="Times New Roman" charset="0"/>
                <a:ea typeface="ＭＳ Ｐゴシック" charset="0"/>
                <a:cs typeface="ＭＳ Ｐゴシック" charset="0"/>
              </a:rPr>
              <a:t>Each of these terms has a legal idea behind its meaning. </a:t>
            </a:r>
          </a:p>
          <a:p>
            <a:r>
              <a:rPr lang="en-US" b="1">
                <a:solidFill>
                  <a:srgbClr val="000000"/>
                </a:solidFill>
                <a:latin typeface="Times New Roman" charset="0"/>
                <a:ea typeface="ＭＳ Ｐゴシック" charset="0"/>
                <a:cs typeface="ＭＳ Ｐゴシック" charset="0"/>
              </a:rPr>
              <a:t>In fact, </a:t>
            </a:r>
          </a:p>
          <a:p>
            <a:r>
              <a:rPr lang="en-US" b="1">
                <a:solidFill>
                  <a:srgbClr val="000000"/>
                </a:solidFill>
                <a:latin typeface="Times New Roman" charset="0"/>
                <a:ea typeface="ＭＳ Ｐゴシック" charset="0"/>
                <a:cs typeface="ＭＳ Ｐゴシック" charset="0"/>
              </a:rPr>
              <a:t>////	CONTRACT and TESTAMENT are interchangeable...as are </a:t>
            </a:r>
          </a:p>
          <a:p>
            <a:r>
              <a:rPr lang="en-US" b="1">
                <a:solidFill>
                  <a:srgbClr val="000000"/>
                </a:solidFill>
                <a:latin typeface="Times New Roman" charset="0"/>
                <a:ea typeface="ＭＳ Ｐゴシック" charset="0"/>
                <a:cs typeface="ＭＳ Ｐゴシック" charset="0"/>
              </a:rPr>
              <a:t>////	TESTAMENT and WILL...then </a:t>
            </a:r>
          </a:p>
          <a:p>
            <a:r>
              <a:rPr lang="en-US" b="1">
                <a:solidFill>
                  <a:srgbClr val="000000"/>
                </a:solidFill>
                <a:latin typeface="Times New Roman" charset="0"/>
                <a:ea typeface="ＭＳ Ｐゴシック" charset="0"/>
                <a:cs typeface="ＭＳ Ｐゴシック" charset="0"/>
              </a:rPr>
              <a:t>////	WILL and CONTRACT...and finally...each one...</a:t>
            </a:r>
          </a:p>
          <a:p>
            <a:r>
              <a:rPr lang="en-US" b="1">
                <a:solidFill>
                  <a:srgbClr val="000000"/>
                </a:solidFill>
                <a:latin typeface="Times New Roman" charset="0"/>
                <a:ea typeface="ＭＳ Ｐゴシック" charset="0"/>
                <a:cs typeface="ＭＳ Ｐゴシック" charset="0"/>
              </a:rPr>
              <a:t>////	CONTRACT,</a:t>
            </a:r>
          </a:p>
          <a:p>
            <a:r>
              <a:rPr lang="en-US" b="1">
                <a:solidFill>
                  <a:srgbClr val="000000"/>
                </a:solidFill>
                <a:latin typeface="Times New Roman" charset="0"/>
                <a:ea typeface="ＭＳ Ｐゴシック" charset="0"/>
                <a:cs typeface="ＭＳ Ｐゴシック" charset="0"/>
              </a:rPr>
              <a:t>////	TESTAMENT and</a:t>
            </a:r>
          </a:p>
          <a:p>
            <a:r>
              <a:rPr lang="en-US" b="1">
                <a:latin typeface="Times" charset="0"/>
                <a:ea typeface="ＭＳ Ｐゴシック" charset="0"/>
                <a:cs typeface="ＭＳ Ｐゴシック" charset="0"/>
              </a:rPr>
              <a:t>////	WILL…is an </a:t>
            </a:r>
            <a:r>
              <a:rPr lang="en-US" b="1">
                <a:solidFill>
                  <a:srgbClr val="000000"/>
                </a:solidFill>
                <a:latin typeface="Times New Roman" charset="0"/>
                <a:ea typeface="ＭＳ Ｐゴシック" charset="0"/>
                <a:cs typeface="ＭＳ Ｐゴシック" charset="0"/>
              </a:rPr>
              <a:t>interchangeable term with </a:t>
            </a:r>
          </a:p>
          <a:p>
            <a:r>
              <a:rPr lang="en-US" b="1">
                <a:solidFill>
                  <a:srgbClr val="000000"/>
                </a:solidFill>
                <a:latin typeface="Times New Roman" charset="0"/>
                <a:ea typeface="ＭＳ Ｐゴシック" charset="0"/>
                <a:cs typeface="ＭＳ Ｐゴシック" charset="0"/>
              </a:rPr>
              <a:t>////	COVENANT.  </a:t>
            </a:r>
          </a:p>
          <a:p>
            <a:r>
              <a:rPr lang="en-US" b="1">
                <a:solidFill>
                  <a:srgbClr val="000000"/>
                </a:solidFill>
                <a:latin typeface="Times" charset="0"/>
                <a:ea typeface="ＭＳ Ｐゴシック" charset="0"/>
                <a:cs typeface="ＭＳ Ｐゴシック" charset="0"/>
              </a:rPr>
              <a:t>So there is an enormous amount of contractual and legal nuance brought together in these four terms.  In other words, according to the dictionary, we could call the parts of our Bible...God</a:t>
            </a:r>
            <a:r>
              <a:rPr lang="fr-FR"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OLD </a:t>
            </a:r>
          </a:p>
          <a:p>
            <a:r>
              <a:rPr lang="en-US" b="1">
                <a:solidFill>
                  <a:srgbClr val="000000"/>
                </a:solidFill>
                <a:latin typeface="Times New Roman" charset="0"/>
                <a:ea typeface="ＭＳ Ｐゴシック" charset="0"/>
                <a:cs typeface="ＭＳ Ｐゴシック" charset="0"/>
              </a:rPr>
              <a:t>////	….WILL…</a:t>
            </a:r>
          </a:p>
          <a:p>
            <a:r>
              <a:rPr lang="en-US" b="1">
                <a:solidFill>
                  <a:srgbClr val="000000"/>
                </a:solidFill>
                <a:latin typeface="Times New Roman" charset="0"/>
                <a:ea typeface="ＭＳ Ｐゴシック" charset="0"/>
                <a:cs typeface="ＭＳ Ｐゴシック" charset="0"/>
              </a:rPr>
              <a:t>////	….</a:t>
            </a:r>
            <a:r>
              <a:rPr lang="en-US" b="1">
                <a:solidFill>
                  <a:srgbClr val="000000"/>
                </a:solidFill>
                <a:latin typeface="Times" charset="0"/>
                <a:ea typeface="ＭＳ Ｐゴシック" charset="0"/>
                <a:cs typeface="ＭＳ Ｐゴシック" charset="0"/>
              </a:rPr>
              <a:t>COVENANT...or</a:t>
            </a:r>
          </a:p>
          <a:p>
            <a:r>
              <a:rPr lang="en-US" b="1">
                <a:solidFill>
                  <a:srgbClr val="000000"/>
                </a:solidFill>
                <a:latin typeface="Times New Roman" charset="0"/>
                <a:ea typeface="ＭＳ Ｐゴシック" charset="0"/>
                <a:cs typeface="ＭＳ Ｐゴシック" charset="0"/>
              </a:rPr>
              <a:t>////	….CONTRACT…</a:t>
            </a:r>
            <a:endParaRPr lang="en-US" b="1">
              <a:solidFill>
                <a:srgbClr val="000000"/>
              </a:solidFill>
              <a:latin typeface="Times" charset="0"/>
              <a:ea typeface="ＭＳ Ｐゴシック" charset="0"/>
              <a:cs typeface="ＭＳ Ｐゴシック" charset="0"/>
            </a:endParaRPr>
          </a:p>
          <a:p>
            <a:r>
              <a:rPr lang="en-US" b="1">
                <a:solidFill>
                  <a:srgbClr val="000000"/>
                </a:solidFill>
                <a:latin typeface="Times New Roman" charset="0"/>
                <a:ea typeface="ＭＳ Ｐゴシック" charset="0"/>
                <a:cs typeface="ＭＳ Ｐゴシック" charset="0"/>
              </a:rPr>
              <a:t>In the same way…we could refer to God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New</a:t>
            </a:r>
          </a:p>
          <a:p>
            <a:r>
              <a:rPr lang="en-US" b="1">
                <a:solidFill>
                  <a:srgbClr val="000000"/>
                </a:solidFill>
                <a:latin typeface="Times New Roman" charset="0"/>
                <a:ea typeface="ＭＳ Ｐゴシック" charset="0"/>
                <a:cs typeface="ＭＳ Ｐゴシック" charset="0"/>
              </a:rPr>
              <a:t>////	….WILL</a:t>
            </a:r>
          </a:p>
          <a:p>
            <a:r>
              <a:rPr lang="en-US" b="1">
                <a:solidFill>
                  <a:srgbClr val="000000"/>
                </a:solidFill>
                <a:latin typeface="Times New Roman" charset="0"/>
                <a:ea typeface="ＭＳ Ｐゴシック" charset="0"/>
                <a:cs typeface="ＭＳ Ｐゴシック" charset="0"/>
              </a:rPr>
              <a:t>////	….COVENANT or</a:t>
            </a:r>
          </a:p>
          <a:p>
            <a:r>
              <a:rPr lang="en-US" b="1">
                <a:solidFill>
                  <a:srgbClr val="000000"/>
                </a:solidFill>
                <a:latin typeface="Times New Roman" charset="0"/>
                <a:ea typeface="ＭＳ Ｐゴシック" charset="0"/>
                <a:cs typeface="ＭＳ Ｐゴシック" charset="0"/>
              </a:rPr>
              <a:t>////	….CONTRACT</a:t>
            </a:r>
          </a:p>
          <a:p>
            <a:r>
              <a:rPr lang="en-US" b="1">
                <a:solidFill>
                  <a:srgbClr val="000000"/>
                </a:solidFill>
                <a:latin typeface="Times" charset="0"/>
                <a:ea typeface="ＭＳ Ｐゴシック" charset="0"/>
                <a:cs typeface="ＭＳ Ｐゴシック" charset="0"/>
              </a:rPr>
              <a:t>Interchangeable terms that give enormous insight into the depth and breadth of God</a:t>
            </a:r>
            <a:r>
              <a:rPr lang="fr-FR"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legal arrangements with his Creation. With all these possibilities…it was the decision of earlier translators to use the older inclusive term TESTAMENT…giving us</a:t>
            </a:r>
          </a:p>
          <a:p>
            <a:r>
              <a:rPr lang="en-US" b="1">
                <a:solidFill>
                  <a:srgbClr val="000000"/>
                </a:solidFill>
                <a:latin typeface="Times New Roman" charset="0"/>
                <a:ea typeface="ＭＳ Ｐゴシック" charset="0"/>
                <a:cs typeface="ＭＳ Ｐゴシック" charset="0"/>
              </a:rPr>
              <a:t>////	OLD TESTAMENT and</a:t>
            </a:r>
          </a:p>
          <a:p>
            <a:r>
              <a:rPr lang="en-US" b="1">
                <a:solidFill>
                  <a:srgbClr val="000000"/>
                </a:solidFill>
                <a:latin typeface="Times New Roman" charset="0"/>
                <a:ea typeface="ＭＳ Ｐゴシック" charset="0"/>
                <a:cs typeface="ＭＳ Ｐゴシック" charset="0"/>
              </a:rPr>
              <a:t>////	NEW TESTAMENT.</a:t>
            </a:r>
          </a:p>
          <a:p>
            <a:r>
              <a:rPr lang="en-US" b="1">
                <a:solidFill>
                  <a:srgbClr val="000000"/>
                </a:solidFill>
                <a:latin typeface="Times New Roman" charset="0"/>
                <a:ea typeface="ＭＳ Ｐゴシック" charset="0"/>
                <a:cs typeface="ＭＳ Ｐゴシック" charset="0"/>
              </a:rPr>
              <a:t>Then...with the idea of Biblical covenants and contracts in mind...think about this…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60D4A2C-5E6B-F64C-A84A-6535C4691BB2}" type="slidenum">
              <a:rPr lang="en-US" sz="1200" b="0">
                <a:latin typeface="Times" charset="0"/>
              </a:rPr>
              <a:pPr/>
              <a:t>22</a:t>
            </a:fld>
            <a:endParaRPr lang="en-US" sz="1200" b="0">
              <a:latin typeface="Times" charset="0"/>
            </a:endParaRPr>
          </a:p>
        </p:txBody>
      </p:sp>
      <p:sp>
        <p:nvSpPr>
          <p:cNvPr id="60418" name="Rectangle 2"/>
          <p:cNvSpPr>
            <a:spLocks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 social or financial situations in those ancient times where covenants and contracts were a prominent part of civil discourse.  As an example of ancient covenants, this situation…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28C0569-C8AF-4443-B89E-32AF9A3D761E}" type="slidenum">
              <a:rPr lang="en-US" sz="1200" b="0">
                <a:latin typeface="Times" charset="0"/>
              </a:rPr>
              <a:pPr/>
              <a:t>23</a:t>
            </a:fld>
            <a:endParaRPr lang="en-US" sz="1200" b="0">
              <a:latin typeface="Times" charset="0"/>
            </a:endParaRPr>
          </a:p>
        </p:txBody>
      </p:sp>
      <p:sp>
        <p:nvSpPr>
          <p:cNvPr id="62466" name="Rectangle 2"/>
          <p:cNvSpPr>
            <a:spLocks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…with Study Help 13 in hand…suppose you own a herd of sheep…but you need additional land on which to graze that herd.</a:t>
            </a:r>
          </a:p>
          <a:p>
            <a:r>
              <a:rPr lang="en-US" b="1">
                <a:solidFill>
                  <a:srgbClr val="000000"/>
                </a:solidFill>
                <a:latin typeface="Times New Roman" charset="0"/>
                <a:ea typeface="ＭＳ Ｐゴシック" charset="0"/>
                <a:cs typeface="ＭＳ Ｐゴシック" charset="0"/>
              </a:rPr>
              <a:t>////	On the other hand, your friend owns a very large range of land and is quite willing to make some of it available to fill your needs.</a:t>
            </a:r>
          </a:p>
          <a:p>
            <a:r>
              <a:rPr lang="en-US" b="1">
                <a:solidFill>
                  <a:srgbClr val="000000"/>
                </a:solidFill>
                <a:latin typeface="Times New Roman" charset="0"/>
                <a:ea typeface="ＭＳ Ｐゴシック" charset="0"/>
                <a:cs typeface="ＭＳ Ｐゴシック" charset="0"/>
              </a:rPr>
              <a:t>How do you make that arrangement?</a:t>
            </a:r>
          </a:p>
          <a:p>
            <a:r>
              <a:rPr lang="en-US" b="1">
                <a:solidFill>
                  <a:srgbClr val="000000"/>
                </a:solidFill>
                <a:latin typeface="Times New Roman" charset="0"/>
                <a:ea typeface="ＭＳ Ｐゴシック" charset="0"/>
                <a:cs typeface="ＭＳ Ｐゴシック" charset="0"/>
              </a:rPr>
              <a:t>In Biblical times…in one of four ways...such as…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3798351-03E8-5148-90F1-300E3B435681}" type="slidenum">
              <a:rPr lang="en-US" sz="1200" b="0">
                <a:latin typeface="Times" charset="0"/>
              </a:rPr>
              <a:pPr/>
              <a:t>24</a:t>
            </a:fld>
            <a:endParaRPr lang="en-US" sz="1200" b="0">
              <a:latin typeface="Times" charset="0"/>
            </a:endParaRPr>
          </a:p>
        </p:txBody>
      </p:sp>
      <p:sp>
        <p:nvSpPr>
          <p:cNvPr id="64514" name="Rectangle 2"/>
          <p:cNvSpPr>
            <a:spLocks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 ancient HAND COVENANT…simply shaking hands…a basic gesture of understanding between people -- coming right on down to our own time.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F5DD2D9-25DE-6341-86E2-39A9F45B0F74}" type="slidenum">
              <a:rPr lang="en-US" sz="1200" b="0">
                <a:latin typeface="Times" charset="0"/>
              </a:rPr>
              <a:pPr/>
              <a:t>25</a:t>
            </a:fld>
            <a:endParaRPr lang="en-US" sz="1200" b="0">
              <a:latin typeface="Times" charset="0"/>
            </a:endParaRPr>
          </a:p>
        </p:txBody>
      </p:sp>
      <p:sp>
        <p:nvSpPr>
          <p:cNvPr id="66562" name="Rectangle 2"/>
          <p:cNvSpPr>
            <a:spLocks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With slightly more symbolic permanence…though temporary…the SHOE COVENANT.  As a symbol of the agreement, each party exchanges a sandal, which will be retained by each...just as long as the agreement is in effect.  To cancel it all, we simply give back each other</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sandal, and the agreement is concluded.  Things return to their original condition.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66B9BD4-FD7C-8548-B6F2-FAEBD1D70962}" type="slidenum">
              <a:rPr lang="en-US" sz="1200" b="0">
                <a:latin typeface="Times" charset="0"/>
              </a:rPr>
              <a:pPr/>
              <a:t>26</a:t>
            </a:fld>
            <a:endParaRPr lang="en-US" sz="1200" b="0">
              <a:latin typeface="Times" charset="0"/>
            </a:endParaRPr>
          </a:p>
        </p:txBody>
      </p:sp>
      <p:sp>
        <p:nvSpPr>
          <p:cNvPr id="68610" name="Rectangle 2"/>
          <p:cNvSpPr>
            <a:spLocks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Then…the SALT COVENANT…still another form of contract, this one requiring yet more commitment than the shoe covenant, though not by much.  Each party to the agreement exchanged an amount of precious salt from a side condiment pouch many people carried.  The idea here being that once the agreement was ended…the return of all the salt would be very difficult although, in theory, possible.  And also, salt was used in ancient times as a way of ratifying an agreement.  Sometimes the pouches were just exchanged between the parties.  So, this contract could be nullified with some ease.</a:t>
            </a:r>
          </a:p>
          <a:p>
            <a:r>
              <a:rPr lang="en-US" b="1">
                <a:solidFill>
                  <a:srgbClr val="000000"/>
                </a:solidFill>
                <a:latin typeface="Times New Roman" charset="0"/>
                <a:ea typeface="ＭＳ Ｐゴシック" charset="0"/>
                <a:cs typeface="ＭＳ Ｐゴシック" charset="0"/>
              </a:rPr>
              <a:t>////	But now, we come to the most important and far-reaching ancient covenant or contract agreement of them all.  This one we call a BLOOD COVENANT.</a:t>
            </a:r>
          </a:p>
          <a:p>
            <a:r>
              <a:rPr lang="en-US" b="1">
                <a:solidFill>
                  <a:srgbClr val="000000"/>
                </a:solidFill>
                <a:latin typeface="Times New Roman" charset="0"/>
                <a:ea typeface="ＭＳ Ｐゴシック" charset="0"/>
                <a:cs typeface="ＭＳ Ｐゴシック" charset="0"/>
              </a:rPr>
              <a:t>The Blood Covenant worked like this:</a:t>
            </a:r>
          </a:p>
          <a:p>
            <a:r>
              <a:rPr lang="en-US" b="1">
                <a:solidFill>
                  <a:srgbClr val="000000"/>
                </a:solidFill>
                <a:latin typeface="Times New Roman" charset="0"/>
                <a:ea typeface="ＭＳ Ｐゴシック" charset="0"/>
                <a:cs typeface="ＭＳ Ｐゴシック" charset="0"/>
              </a:rPr>
              <a:t>////	each of the parties to an agreement selects an animal, or animals, depending upon one</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personal wealth.</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9ED94B1-20DD-014E-9EF7-A71F40D23ACA}" type="slidenum">
              <a:rPr lang="en-US" sz="1200" b="0">
                <a:latin typeface="Times" charset="0"/>
              </a:rPr>
              <a:pPr/>
              <a:t>27</a:t>
            </a:fld>
            <a:endParaRPr lang="en-US" sz="1200" b="0">
              <a:latin typeface="Times" charset="0"/>
            </a:endParaRPr>
          </a:p>
        </p:txBody>
      </p:sp>
      <p:sp>
        <p:nvSpPr>
          <p:cNvPr id="70658" name="Rectangle 2"/>
          <p:cNvSpPr>
            <a:spLocks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 animals are slaughtered and the carcasses spread about on the ground with a passage between them, </a:t>
            </a:r>
          </a:p>
          <a:p>
            <a:r>
              <a:rPr lang="en-US" b="1">
                <a:solidFill>
                  <a:srgbClr val="000000"/>
                </a:solidFill>
                <a:latin typeface="Times New Roman" charset="0"/>
                <a:ea typeface="ＭＳ Ｐゴシック" charset="0"/>
                <a:cs typeface="ＭＳ Ｐゴシック" charset="0"/>
              </a:rPr>
              <a:t>////	…and then side-by-side, the parties walk together between the animal pieces.  Significant?  Yes…because blood has been spilled in behalf of the arrangement.  </a:t>
            </a:r>
          </a:p>
          <a:p>
            <a:r>
              <a:rPr lang="en-US" b="1">
                <a:solidFill>
                  <a:srgbClr val="000000"/>
                </a:solidFill>
                <a:latin typeface="Times New Roman" charset="0"/>
                <a:ea typeface="ＭＳ Ｐゴシック" charset="0"/>
                <a:cs typeface="ＭＳ Ｐゴシック" charset="0"/>
              </a:rPr>
              <a:t>////	That BLOOD COVENANT then is utterly binding until the death of one of the parties!  In other words, there is no abrogating a blood covenant.  Why this emphasis?  Here</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a glimpse of that climactic scene in Genesis between Abraham and God: </a:t>
            </a:r>
          </a:p>
          <a:p>
            <a:r>
              <a:rPr lang="en-US" b="1">
                <a:solidFill>
                  <a:srgbClr val="000000"/>
                </a:solidFill>
                <a:latin typeface="Times New Roman" charset="0"/>
                <a:ea typeface="ＭＳ Ｐゴシック" charset="0"/>
                <a:cs typeface="ＭＳ Ｐゴシック" charset="0"/>
              </a:rPr>
              <a:t>////	</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[God] came down and made…or literally CUT…a formal treaty with Abraham (the Abrahamic Covenant.)  Since God could </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swear</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 (confirm a covenant) by none greater, </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He swore by Himself</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 (Heb. 6:13).  In other words this was a unilateral covenant.  So its promises are absolutely sure.</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2039FE7-DFA3-4F4F-BC91-11018F3CB5EF}" type="slidenum">
              <a:rPr lang="en-US" sz="1200" b="0">
                <a:latin typeface="Times" charset="0"/>
              </a:rPr>
              <a:pPr/>
              <a:t>28</a:t>
            </a:fld>
            <a:endParaRPr lang="en-US" sz="1200" b="0">
              <a:latin typeface="Times" charset="0"/>
            </a:endParaRPr>
          </a:p>
        </p:txBody>
      </p:sp>
      <p:sp>
        <p:nvSpPr>
          <p:cNvPr id="72706" name="Rectangle 2"/>
          <p:cNvSpPr>
            <a:spLocks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 the last puzzle piece...</a:t>
            </a:r>
          </a:p>
          <a:p>
            <a:r>
              <a:rPr lang="en-US" b="1">
                <a:solidFill>
                  <a:srgbClr val="000000"/>
                </a:solidFill>
                <a:latin typeface="Times New Roman" charset="0"/>
                <a:ea typeface="ＭＳ Ｐゴシック" charset="0"/>
                <a:cs typeface="ＭＳ Ｐゴシック" charset="0"/>
              </a:rPr>
              <a:t>Here is a series of sights and events that are common to life in the United States at this time in the world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history.  </a:t>
            </a:r>
          </a:p>
          <a:p>
            <a:r>
              <a:rPr lang="en-US" b="1">
                <a:solidFill>
                  <a:srgbClr val="000000"/>
                </a:solidFill>
                <a:latin typeface="Times New Roman" charset="0"/>
                <a:ea typeface="ＭＳ Ｐゴシック" charset="0"/>
                <a:cs typeface="ＭＳ Ｐゴシック" charset="0"/>
              </a:rPr>
              <a:t>….And the majesty of the U.S. capitol building in Washington D.C.</a:t>
            </a:r>
          </a:p>
          <a:p>
            <a:r>
              <a:rPr lang="en-US" b="1">
                <a:solidFill>
                  <a:srgbClr val="000000"/>
                </a:solidFill>
                <a:latin typeface="Times New Roman" charset="0"/>
                <a:ea typeface="ＭＳ Ｐゴシック" charset="0"/>
                <a:cs typeface="ＭＳ Ｐゴシック" charset="0"/>
              </a:rPr>
              <a:t>With all of these varied aspects of our contemporary life...</a:t>
            </a:r>
          </a:p>
          <a:p>
            <a:r>
              <a:rPr lang="en-US" b="1">
                <a:solidFill>
                  <a:srgbClr val="000000"/>
                </a:solidFill>
                <a:latin typeface="Times New Roman" charset="0"/>
                <a:ea typeface="ＭＳ Ｐゴシック" charset="0"/>
                <a:cs typeface="ＭＳ Ｐゴシック" charset="0"/>
              </a:rPr>
              <a:t>////	….there is a question here:  is there one common concept that holds all this together?  Is there an underlying idea or fundamental principle that brings all this – in this instance, the United States of America – together in what we could call –– in this case –– nationhood?</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8A50701-55E8-F74C-8540-F0831AF8505C}" type="slidenum">
              <a:rPr lang="en-US" sz="1200" b="0">
                <a:latin typeface="Times" charset="0"/>
              </a:rPr>
              <a:pPr/>
              <a:t>29</a:t>
            </a:fld>
            <a:endParaRPr lang="en-US" sz="1200" b="0">
              <a:latin typeface="Times" charset="0"/>
            </a:endParaRPr>
          </a:p>
        </p:txBody>
      </p:sp>
      <p:sp>
        <p:nvSpPr>
          <p:cNvPr id="74754" name="Rectangle 2"/>
          <p:cNvSpPr>
            <a:spLocks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We could suggest that the U.S. Constitution be considered as the very BACKBONE of American life.  It is a legal document...not a divine instrument, of course.  However, through the centuries that single written document has held the United States and its way of life together…through war and through peace...the good times and the very bad…a document of common understanding among all American people.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CD093FF-8D19-3242-B609-D3A78400307A}" type="slidenum">
              <a:rPr lang="en-US" sz="1200" b="0">
                <a:latin typeface="Times" charset="0"/>
              </a:rPr>
              <a:pPr/>
              <a:t>3</a:t>
            </a:fld>
            <a:endParaRPr lang="en-US" sz="1200" b="0">
              <a:latin typeface="Times" charset="0"/>
            </a:endParaRPr>
          </a:p>
        </p:txBody>
      </p:sp>
      <p:sp>
        <p:nvSpPr>
          <p:cNvPr id="21506" name="Rectangle 2"/>
          <p:cNvSpPr>
            <a:spLocks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SEGMENT TITLE: BIBLICAL BEDROCK (A)</a:t>
            </a:r>
          </a:p>
          <a:p>
            <a:r>
              <a:rPr lang="en-US" b="1">
                <a:solidFill>
                  <a:srgbClr val="000000"/>
                </a:solidFill>
                <a:latin typeface="Times" charset="0"/>
                <a:ea typeface="ＭＳ Ｐゴシック" charset="0"/>
                <a:cs typeface="ＭＳ Ｐゴシック" charset="0"/>
              </a:rPr>
              <a:t>In THE QUICK CHRONOLOGY we found THE WHAT of what happened in the great Biblical panorama.  Now it</a:t>
            </a:r>
            <a:r>
              <a:rPr lang="fr-FR"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time to discover THE WHY of those world-shaping events.</a:t>
            </a:r>
            <a:endParaRPr lang="en-US" b="1">
              <a:solidFill>
                <a:srgbClr val="000000"/>
              </a:solidFill>
              <a:latin typeface="Times"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D297941-92C5-3842-8DFD-7DCC2D10787D}" type="slidenum">
              <a:rPr lang="en-US" sz="1200" b="0">
                <a:latin typeface="Times" charset="0"/>
              </a:rPr>
              <a:pPr/>
              <a:t>30</a:t>
            </a:fld>
            <a:endParaRPr lang="en-US" sz="1200" b="0">
              <a:latin typeface="Times" charset="0"/>
            </a:endParaRPr>
          </a:p>
        </p:txBody>
      </p:sp>
      <p:sp>
        <p:nvSpPr>
          <p:cNvPr id="76802" name="Rectangle 2"/>
          <p:cNvSpPr>
            <a:spLocks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A LEGAL DOCUMENT OF UNDERSTANDING BETWEEN MEN AND THEIR GOVERNMENTS.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81CDDBB-9463-214D-92C4-F52AB72F15CB}" type="slidenum">
              <a:rPr lang="en-US" sz="1200" b="0">
                <a:latin typeface="Times" charset="0"/>
              </a:rPr>
              <a:pPr/>
              <a:t>31</a:t>
            </a:fld>
            <a:endParaRPr lang="en-US" sz="1200" b="0">
              <a:latin typeface="Times" charset="0"/>
            </a:endParaRPr>
          </a:p>
        </p:txBody>
      </p:sp>
      <p:sp>
        <p:nvSpPr>
          <p:cNvPr id="78850" name="Rectangle 2"/>
          <p:cNvSpPr>
            <a:spLocks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 think about all of these Biblical concepts, these ideas, the people, the events...all of them major parts of THE BIBLE…BASICALLY and THE QUICK CHRONOLOGY … the Bible</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time and story lines we have moved through earlier…[DISSOLVING DIRECTLY INTO…]</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2DE3142-DE75-F443-B5F9-1B02C1DDAD08}" type="slidenum">
              <a:rPr lang="en-US" sz="1200" b="0">
                <a:latin typeface="Times" charset="0"/>
              </a:rPr>
              <a:pPr/>
              <a:t>32</a:t>
            </a:fld>
            <a:endParaRPr lang="en-US" sz="1200" b="0">
              <a:latin typeface="Times" charset="0"/>
            </a:endParaRPr>
          </a:p>
        </p:txBody>
      </p:sp>
      <p:sp>
        <p:nvSpPr>
          <p:cNvPr id="80898" name="Rectangle 2"/>
          <p:cNvSpPr>
            <a:spLocks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…including and culminating in the ministry of the Lord Jesus Christ!  Now comes another question…</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9B5E583-EE16-4549-AB90-BB4E554DC1A3}" type="slidenum">
              <a:rPr lang="en-US" sz="1200" b="0">
                <a:latin typeface="Times" charset="0"/>
              </a:rPr>
              <a:pPr/>
              <a:t>33</a:t>
            </a:fld>
            <a:endParaRPr lang="en-US" sz="1200" b="0">
              <a:latin typeface="Times" charset="0"/>
            </a:endParaRPr>
          </a:p>
        </p:txBody>
      </p:sp>
      <p:sp>
        <p:nvSpPr>
          <p:cNvPr id="82946" name="Rectangle 2"/>
          <p:cNvSpPr>
            <a:spLocks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Is there here, also, a connection, a combining principle, or perhaps even </a:t>
            </a:r>
            <a:r>
              <a:rPr lang="en-US" b="1" u="sng">
                <a:solidFill>
                  <a:srgbClr val="000000"/>
                </a:solidFill>
                <a:latin typeface="Times New Roman" charset="0"/>
                <a:ea typeface="ＭＳ Ｐゴシック" charset="0"/>
                <a:cs typeface="ＭＳ Ｐゴシック" charset="0"/>
              </a:rPr>
              <a:t>A LEGAL DOCUMENT</a:t>
            </a:r>
            <a:r>
              <a:rPr lang="en-US" b="1">
                <a:solidFill>
                  <a:srgbClr val="000000"/>
                </a:solidFill>
                <a:latin typeface="Times New Roman" charset="0"/>
                <a:ea typeface="ＭＳ Ｐゴシック" charset="0"/>
                <a:cs typeface="ＭＳ Ｐゴシック" charset="0"/>
              </a:rPr>
              <a:t> that would account for the Biblical events unfolding exactly as they did across the pages of Scripture?  Of course, there is!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7CAE81D-815B-5347-948F-CF08803881A9}" type="slidenum">
              <a:rPr lang="en-US" sz="1200" b="0">
                <a:latin typeface="Times" charset="0"/>
              </a:rPr>
              <a:pPr/>
              <a:t>34</a:t>
            </a:fld>
            <a:endParaRPr lang="en-US" sz="1200" b="0">
              <a:latin typeface="Times" charset="0"/>
            </a:endParaRPr>
          </a:p>
        </p:txBody>
      </p:sp>
      <p:sp>
        <p:nvSpPr>
          <p:cNvPr id="84994" name="Rectangle 2"/>
          <p:cNvSpPr>
            <a:spLocks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But first…let</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make a framework in which to talk about all this.  These are the ancient ruins of Qumran, a community of Essenes – a sect of extremely pious Jews – who lived apart on the shores of the Dead Sea not far from Jerusalem.  Some scholars believe that John the Baptist was a member of this community.</a:t>
            </a:r>
          </a:p>
          <a:p>
            <a:r>
              <a:rPr lang="en-US" b="1">
                <a:solidFill>
                  <a:srgbClr val="000000"/>
                </a:solidFill>
                <a:latin typeface="Times New Roman" charset="0"/>
                <a:ea typeface="ＭＳ Ｐゴシック" charset="0"/>
                <a:cs typeface="ＭＳ Ｐゴシック" charset="0"/>
              </a:rPr>
              <a:t>////	The Essenes were known to have hand-copied the ancient Jewish scriptures.  As Palestine was collapsing under the Romans, the Essenes spirited their precious copies of the Scriptures out of the community…hiding them across a dry streambed in a group of caves…</a:t>
            </a:r>
          </a:p>
          <a:p>
            <a:r>
              <a:rPr lang="en-US" b="1">
                <a:solidFill>
                  <a:srgbClr val="000000"/>
                </a:solidFill>
                <a:latin typeface="Times New Roman" charset="0"/>
                <a:ea typeface="ＭＳ Ｐゴシック" charset="0"/>
                <a:cs typeface="ＭＳ Ｐゴシック" charset="0"/>
              </a:rPr>
              <a:t>////	…preserving them in ceramic jars like this.  And they stayed right there –– in the caves –– undisturbed until 1947 when they were discovered by a shepherd boy searching for his wandering sheep.</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811A0D4-3CDF-F841-96DF-74CA46ACC512}" type="slidenum">
              <a:rPr lang="en-US" sz="1200" b="0">
                <a:latin typeface="Times" charset="0"/>
              </a:rPr>
              <a:pPr/>
              <a:t>35</a:t>
            </a:fld>
            <a:endParaRPr lang="en-US" sz="1200" b="0">
              <a:latin typeface="Times" charset="0"/>
            </a:endParaRPr>
          </a:p>
        </p:txBody>
      </p:sp>
      <p:sp>
        <p:nvSpPr>
          <p:cNvPr id="87042" name="Rectangle 2"/>
          <p:cNvSpPr>
            <a:spLocks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Today, some of those ancient scrolls are preserved and displayed to the public in Jerusalem</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a:t>
            </a:r>
          </a:p>
          <a:p>
            <a:r>
              <a:rPr lang="en-US" b="1">
                <a:solidFill>
                  <a:srgbClr val="000000"/>
                </a:solidFill>
                <a:latin typeface="Times New Roman" charset="0"/>
                <a:ea typeface="ＭＳ Ｐゴシック" charset="0"/>
                <a:cs typeface="ＭＳ Ｐゴシック" charset="0"/>
              </a:rPr>
              <a:t>////	…famed Shrine of the Book at Israel</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National Museum.</a:t>
            </a:r>
          </a:p>
          <a:p>
            <a:r>
              <a:rPr lang="en-US" b="1">
                <a:solidFill>
                  <a:srgbClr val="000000"/>
                </a:solidFill>
                <a:latin typeface="Times New Roman" charset="0"/>
                <a:ea typeface="ＭＳ Ｐゴシック" charset="0"/>
                <a:cs typeface="ＭＳ Ｐゴシック" charset="0"/>
              </a:rPr>
              <a:t>////	So…from the caves…to the museum and to scroll researchers around the world…an enormous treasure of Essene writings has survived….held by many to be the most significant archeological discovery of the Twentieth Century.</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AC89A1A-1362-0C45-850E-A195EA9B0138}" type="slidenum">
              <a:rPr lang="en-US" sz="1200" b="0">
                <a:latin typeface="Times" charset="0"/>
              </a:rPr>
              <a:pPr/>
              <a:t>36</a:t>
            </a:fld>
            <a:endParaRPr lang="en-US" sz="1200" b="0">
              <a:latin typeface="Times" charset="0"/>
            </a:endParaRPr>
          </a:p>
        </p:txBody>
      </p:sp>
      <p:sp>
        <p:nvSpPr>
          <p:cNvPr id="89090" name="Rectangle 2"/>
          <p:cNvSpPr>
            <a:spLocks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Then…with this background inside Jerusalem</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Shrine of the Book, let</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explore the place of the Biblical legal understandings and promises between God and man…just as they have come down to us IN WRITING and preserved in the pages of Scripture in your own Bible.</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4D29DD6-F2AF-DD43-AECF-E91B63C2CF00}" type="slidenum">
              <a:rPr lang="en-US" sz="1200" b="0">
                <a:latin typeface="Times" charset="0"/>
              </a:rPr>
              <a:pPr/>
              <a:t>37</a:t>
            </a:fld>
            <a:endParaRPr lang="en-US" sz="1200" b="0">
              <a:latin typeface="Times" charset="0"/>
            </a:endParaRPr>
          </a:p>
        </p:txBody>
      </p:sp>
      <p:sp>
        <p:nvSpPr>
          <p:cNvPr id="91138" name="Rectangle 2"/>
          <p:cNvSpPr>
            <a:spLocks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 arrows on the side of the screen will guide us through Study Help #14…</a:t>
            </a:r>
          </a:p>
          <a:p>
            <a:r>
              <a:rPr lang="en-US" b="1">
                <a:solidFill>
                  <a:srgbClr val="000000"/>
                </a:solidFill>
                <a:latin typeface="Times New Roman" charset="0"/>
                <a:ea typeface="ＭＳ Ｐゴシック" charset="0"/>
                <a:cs typeface="ＭＳ Ｐゴシック" charset="0"/>
              </a:rPr>
              <a:t>////	….as we develop…first… THE ABRAHAMIC COVENANT.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02F5E6E-718F-7F45-9B15-F0F06B1D6FC2}" type="slidenum">
              <a:rPr lang="en-US" sz="1200" b="0">
                <a:latin typeface="Times" charset="0"/>
              </a:rPr>
              <a:pPr/>
              <a:t>38</a:t>
            </a:fld>
            <a:endParaRPr lang="en-US" sz="1200" b="0">
              <a:latin typeface="Times" charset="0"/>
            </a:endParaRPr>
          </a:p>
        </p:txBody>
      </p:sp>
      <p:sp>
        <p:nvSpPr>
          <p:cNvPr id="93186" name="Rectangle 2"/>
          <p:cNvSpPr>
            <a:spLocks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This is Richardson</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VERY BACKBONE OF BIBLICAL REVELATION.</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    GOD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UNCONDITIONAL COVENANTAL PROGRAM BEGINS RIGHT HERE!</a:t>
            </a:r>
          </a:p>
          <a:p>
            <a:r>
              <a:rPr lang="en-US" b="1">
                <a:solidFill>
                  <a:srgbClr val="000000"/>
                </a:solidFill>
                <a:latin typeface="Times New Roman" charset="0"/>
                <a:ea typeface="ＭＳ Ｐゴシック" charset="0"/>
                <a:cs typeface="ＭＳ Ｐゴシック" charset="0"/>
              </a:rPr>
              <a:t>That great ABRAHAMIC COVENANT....God</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unconditional covenantal program of the ages was announced in two parts..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97026C9-7364-D047-8725-6C3478FDB802}" type="slidenum">
              <a:rPr lang="en-US" sz="1200" b="0">
                <a:latin typeface="Times" charset="0"/>
              </a:rPr>
              <a:pPr/>
              <a:t>39</a:t>
            </a:fld>
            <a:endParaRPr lang="en-US" sz="1200" b="0">
              <a:latin typeface="Times" charset="0"/>
            </a:endParaRPr>
          </a:p>
        </p:txBody>
      </p:sp>
      <p:sp>
        <p:nvSpPr>
          <p:cNvPr id="95234" name="Rectangle 2"/>
          <p:cNvSpPr>
            <a:spLocks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Guided on the Study Help by the arrows to the left…</a:t>
            </a:r>
          </a:p>
          <a:p>
            <a:r>
              <a:rPr lang="en-US" b="1">
                <a:solidFill>
                  <a:srgbClr val="000000"/>
                </a:solidFill>
                <a:latin typeface="Times New Roman" charset="0"/>
                <a:ea typeface="ＭＳ Ｐゴシック" charset="0"/>
                <a:cs typeface="ＭＳ Ｐゴシック" charset="0"/>
              </a:rPr>
              <a:t>The Abrahamic Promises originate in two different locations in Genesis...</a:t>
            </a:r>
          </a:p>
          <a:p>
            <a:r>
              <a:rPr lang="en-US" b="1">
                <a:solidFill>
                  <a:srgbClr val="000000"/>
                </a:solidFill>
                <a:latin typeface="Times New Roman" charset="0"/>
                <a:ea typeface="ＭＳ Ｐゴシック" charset="0"/>
                <a:cs typeface="ＭＳ Ｐゴシック" charset="0"/>
              </a:rPr>
              <a:t>////	First…Abraham received his famous CALL –– with its three promises –– in Genesis 12:1-3.  Remember the time frame: about 2000 B.C.</a:t>
            </a:r>
          </a:p>
          <a:p>
            <a:r>
              <a:rPr lang="en-US" b="1">
                <a:solidFill>
                  <a:srgbClr val="000000"/>
                </a:solidFill>
                <a:latin typeface="Times New Roman" charset="0"/>
                <a:ea typeface="ＭＳ Ｐゴシック" charset="0"/>
                <a:cs typeface="ＭＳ Ｐゴシック" charset="0"/>
              </a:rPr>
              <a:t>////	Later on in Genesis 15:9-18, the actual Covenant is presented …in the form of a BLOOD COVENANT…as we described earlier…. followed by God –– in effect –– signing the actual COVENANT or contract between Himself and Abraham. </a:t>
            </a:r>
          </a:p>
          <a:p>
            <a:r>
              <a:rPr lang="en-US" b="1">
                <a:solidFill>
                  <a:srgbClr val="000000"/>
                </a:solidFill>
                <a:latin typeface="Times New Roman" charset="0"/>
                <a:ea typeface="ＭＳ Ｐゴシック" charset="0"/>
                <a:cs typeface="ＭＳ Ｐゴシック" charset="0"/>
              </a:rPr>
              <a:t>So then…what ARE the features of that ancient promise.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9BCB6D2-732C-454D-B551-A213C1590382}" type="slidenum">
              <a:rPr lang="en-US" sz="1200" b="0">
                <a:latin typeface="Times" charset="0"/>
              </a:rPr>
              <a:pPr/>
              <a:t>4</a:t>
            </a:fld>
            <a:endParaRPr lang="en-US" sz="1200" b="0">
              <a:latin typeface="Times" charset="0"/>
            </a:endParaRPr>
          </a:p>
        </p:txBody>
      </p:sp>
      <p:sp>
        <p:nvSpPr>
          <p:cNvPr id="23554" name="Rectangle 2"/>
          <p:cNvSpPr>
            <a:spLocks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[AUTO SLIDE MONTAGE-BLUE GRAPHIC LOWER LEFT IS THE LAST]  </a:t>
            </a:r>
            <a:endParaRPr lang="en-US" b="1">
              <a:solidFill>
                <a:srgbClr val="993300"/>
              </a:solidFill>
              <a:latin typeface="Times" charset="0"/>
              <a:ea typeface="ＭＳ Ｐゴシック" charset="0"/>
              <a:cs typeface="ＭＳ Ｐゴシック" charset="0"/>
            </a:endParaRPr>
          </a:p>
          <a:p>
            <a:r>
              <a:rPr lang="en-US" b="1">
                <a:solidFill>
                  <a:srgbClr val="000000"/>
                </a:solidFill>
                <a:latin typeface="Times" charset="0"/>
                <a:ea typeface="ＭＳ Ｐゴシック" charset="0"/>
                <a:cs typeface="ＭＳ Ｐゴシック" charset="0"/>
              </a:rPr>
              <a:t>In everything we</a:t>
            </a:r>
            <a:r>
              <a:rPr lang="fr-FR"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ve encountered so far in THE BIBLE...BASICALLY, we have covered enormous epochs of time, a storyline of incredible dimension, presented to us in a collection of books that are unparalleled in divine authorship, human impact, and spiritual instruction. </a:t>
            </a:r>
          </a:p>
          <a:p>
            <a:r>
              <a:rPr lang="en-US" b="1">
                <a:solidFill>
                  <a:srgbClr val="000000"/>
                </a:solidFill>
                <a:latin typeface="Times" charset="0"/>
                <a:ea typeface="ＭＳ Ｐゴシック" charset="0"/>
                <a:cs typeface="ＭＳ Ｐゴシック" charset="0"/>
              </a:rPr>
              <a:t>So the question is this: what holds all this together?  Are there concepts or basic ideas that run straight through the progress of each </a:t>
            </a:r>
            <a:r>
              <a:rPr lang="en-US">
                <a:latin typeface="Times" charset="0"/>
                <a:ea typeface="ＭＳ Ｐゴシック" charset="0"/>
                <a:cs typeface="ＭＳ Ｐゴシック" charset="0"/>
              </a:rPr>
              <a:t>event and the presentation of each new revelation in God</a:t>
            </a:r>
            <a:r>
              <a:rPr lang="fr-FR">
                <a:latin typeface="Times" charset="0"/>
                <a:ea typeface="ＭＳ Ｐゴシック" charset="0"/>
                <a:cs typeface="ＭＳ Ｐゴシック" charset="0"/>
              </a:rPr>
              <a:t>'</a:t>
            </a:r>
            <a:r>
              <a:rPr lang="en-US">
                <a:latin typeface="Times" charset="0"/>
                <a:ea typeface="ＭＳ Ｐゴシック" charset="0"/>
                <a:cs typeface="ＭＳ Ｐゴシック" charset="0"/>
              </a:rPr>
              <a:t>s unfolding program for Man?</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3D4B77E-CBB6-8045-B7F5-F62F5424B3D0}" type="slidenum">
              <a:rPr lang="en-US" sz="1200" b="0">
                <a:latin typeface="Times" charset="0"/>
              </a:rPr>
              <a:pPr/>
              <a:t>40</a:t>
            </a:fld>
            <a:endParaRPr lang="en-US" sz="1200" b="0">
              <a:latin typeface="Times" charset="0"/>
            </a:endParaRPr>
          </a:p>
        </p:txBody>
      </p:sp>
      <p:sp>
        <p:nvSpPr>
          <p:cNvPr id="97282" name="Rectangle 2"/>
          <p:cNvSpPr>
            <a:spLocks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Read along with this Covenant between God and Abraham as we touched on it much earlier...remember from Genesis 12: 1-3?</a:t>
            </a:r>
          </a:p>
          <a:p>
            <a:r>
              <a:rPr lang="en-US" b="1">
                <a:solidFill>
                  <a:srgbClr val="000000"/>
                </a:solidFill>
                <a:latin typeface="Times New Roman" charset="0"/>
                <a:ea typeface="ＭＳ Ｐゴシック" charset="0"/>
                <a:cs typeface="ＭＳ Ｐゴシック" charset="0"/>
              </a:rPr>
              <a:t>////	….the L-S-B on the ABRAHAM File Folder.  The verses read…</a:t>
            </a:r>
          </a:p>
          <a:p>
            <a:r>
              <a:rPr lang="en-US" b="1">
                <a:solidFill>
                  <a:srgbClr val="000000"/>
                </a:solidFill>
                <a:latin typeface="Times New Roman" charset="0"/>
                <a:ea typeface="ＭＳ Ｐゴシック" charset="0"/>
                <a:cs typeface="ＭＳ Ｐゴシック" charset="0"/>
              </a:rPr>
              <a:t>////	 </a:t>
            </a:r>
            <a:r>
              <a:rPr lang="en-US" b="1" baseline="30000">
                <a:solidFill>
                  <a:srgbClr val="000000"/>
                </a:solidFill>
                <a:latin typeface="Times New Roman" charset="0"/>
                <a:ea typeface="ＭＳ Ｐゴシック" charset="0"/>
                <a:cs typeface="ＭＳ Ｐゴシック" charset="0"/>
              </a:rPr>
              <a:t>1</a:t>
            </a:r>
            <a:r>
              <a:rPr lang="en-US" b="1">
                <a:solidFill>
                  <a:srgbClr val="000000"/>
                </a:solidFill>
                <a:latin typeface="Times New Roman" charset="0"/>
                <a:ea typeface="ＭＳ Ｐゴシック" charset="0"/>
                <a:cs typeface="ＭＳ Ｐゴシック" charset="0"/>
              </a:rPr>
              <a:t> </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 The Lord had said to Abram, </a:t>
            </a:r>
          </a:p>
          <a:p>
            <a:pPr lvl="2"/>
            <a:r>
              <a:rPr lang="ja-JP" altLang="en-US" b="1">
                <a:solidFill>
                  <a:srgbClr val="000000"/>
                </a:solidFill>
                <a:latin typeface="Times New Roman" charset="0"/>
                <a:ea typeface="ＭＳ Ｐゴシック" charset="0"/>
              </a:rPr>
              <a:t>“</a:t>
            </a:r>
            <a:r>
              <a:rPr lang="en-US" altLang="ja-JP" b="1">
                <a:solidFill>
                  <a:srgbClr val="000000"/>
                </a:solidFill>
                <a:latin typeface="Times New Roman" charset="0"/>
                <a:ea typeface="ＭＳ Ｐゴシック" charset="0"/>
              </a:rPr>
              <a:t>Leave your country, your people and your father</a:t>
            </a:r>
            <a:r>
              <a:rPr lang="fr-FR" altLang="ja-JP" b="1">
                <a:solidFill>
                  <a:srgbClr val="000000"/>
                </a:solidFill>
                <a:latin typeface="Times New Roman" charset="0"/>
                <a:ea typeface="ＭＳ Ｐゴシック" charset="0"/>
              </a:rPr>
              <a:t>'</a:t>
            </a:r>
            <a:r>
              <a:rPr lang="en-US" altLang="ja-JP" b="1">
                <a:solidFill>
                  <a:srgbClr val="000000"/>
                </a:solidFill>
                <a:latin typeface="Times New Roman" charset="0"/>
                <a:ea typeface="ＭＳ Ｐゴシック" charset="0"/>
              </a:rPr>
              <a:t>s household, and go to the land I will show you.</a:t>
            </a:r>
          </a:p>
          <a:p>
            <a:r>
              <a:rPr lang="en-US" b="1">
                <a:solidFill>
                  <a:srgbClr val="000000"/>
                </a:solidFill>
                <a:latin typeface="Times New Roman" charset="0"/>
                <a:ea typeface="ＭＳ Ｐゴシック" charset="0"/>
                <a:cs typeface="ＭＳ Ｐゴシック" charset="0"/>
              </a:rPr>
              <a:t>////	THIS IS THE PROMISE OF A LAND FOR THE ABRAHAM</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DESCENDANTS.</a:t>
            </a:r>
          </a:p>
          <a:p>
            <a:r>
              <a:rPr lang="en-US" b="1">
                <a:solidFill>
                  <a:srgbClr val="000000"/>
                </a:solidFill>
                <a:latin typeface="Times New Roman" charset="0"/>
                <a:ea typeface="ＭＳ Ｐゴシック" charset="0"/>
                <a:cs typeface="ＭＳ Ｐゴシック" charset="0"/>
              </a:rPr>
              <a:t>////	 </a:t>
            </a:r>
            <a:r>
              <a:rPr lang="en-US" b="1" baseline="30000">
                <a:solidFill>
                  <a:srgbClr val="000000"/>
                </a:solidFill>
                <a:latin typeface="Times New Roman" charset="0"/>
                <a:ea typeface="ＭＳ Ｐゴシック" charset="0"/>
                <a:cs typeface="ＭＳ Ｐゴシック" charset="0"/>
              </a:rPr>
              <a:t>2</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I will make you into a great nation </a:t>
            </a:r>
          </a:p>
          <a:p>
            <a:r>
              <a:rPr lang="en-US" b="1">
                <a:solidFill>
                  <a:srgbClr val="000000"/>
                </a:solidFill>
                <a:latin typeface="Times New Roman" charset="0"/>
                <a:ea typeface="ＭＳ Ｐゴシック" charset="0"/>
                <a:cs typeface="ＭＳ Ｐゴシック" charset="0"/>
              </a:rPr>
              <a:t>	      and I will bless you;</a:t>
            </a:r>
          </a:p>
          <a:p>
            <a:r>
              <a:rPr lang="en-US" b="1">
                <a:solidFill>
                  <a:srgbClr val="000000"/>
                </a:solidFill>
                <a:latin typeface="Times New Roman" charset="0"/>
                <a:ea typeface="ＭＳ Ｐゴシック" charset="0"/>
                <a:cs typeface="ＭＳ Ｐゴシック" charset="0"/>
              </a:rPr>
              <a:t>	   I will make your name great,</a:t>
            </a:r>
          </a:p>
          <a:p>
            <a:r>
              <a:rPr lang="en-US" b="1">
                <a:solidFill>
                  <a:srgbClr val="000000"/>
                </a:solidFill>
                <a:latin typeface="Times New Roman" charset="0"/>
                <a:ea typeface="ＭＳ Ｐゴシック" charset="0"/>
                <a:cs typeface="ＭＳ Ｐゴシック" charset="0"/>
              </a:rPr>
              <a:t>	      and you will be a blessing.</a:t>
            </a:r>
          </a:p>
          <a:p>
            <a:r>
              <a:rPr lang="en-US" b="1">
                <a:solidFill>
                  <a:srgbClr val="000000"/>
                </a:solidFill>
                <a:latin typeface="Times New Roman" charset="0"/>
                <a:ea typeface="ＭＳ Ｐゴシック" charset="0"/>
                <a:cs typeface="ＭＳ Ｐゴシック" charset="0"/>
              </a:rPr>
              <a:t>////	THIS IS THE PROMISE OF A SEED, OR GREAT LINE OF DESCENDANTS, TO COME FROM HIM.</a:t>
            </a:r>
          </a:p>
          <a:p>
            <a:r>
              <a:rPr lang="en-US" b="1">
                <a:solidFill>
                  <a:srgbClr val="000000"/>
                </a:solidFill>
                <a:latin typeface="Times New Roman" charset="0"/>
                <a:ea typeface="ＭＳ Ｐゴシック" charset="0"/>
                <a:cs typeface="ＭＳ Ｐゴシック" charset="0"/>
              </a:rPr>
              <a:t>////	 </a:t>
            </a:r>
            <a:r>
              <a:rPr lang="en-US" b="1" baseline="30000">
                <a:solidFill>
                  <a:srgbClr val="000000"/>
                </a:solidFill>
                <a:latin typeface="Times New Roman" charset="0"/>
                <a:ea typeface="ＭＳ Ｐゴシック" charset="0"/>
                <a:cs typeface="ＭＳ Ｐゴシック" charset="0"/>
              </a:rPr>
              <a:t>3</a:t>
            </a:r>
            <a:r>
              <a:rPr lang="en-US" b="1">
                <a:solidFill>
                  <a:srgbClr val="000000"/>
                </a:solidFill>
                <a:latin typeface="Times New Roman" charset="0"/>
                <a:ea typeface="ＭＳ Ｐゴシック" charset="0"/>
                <a:cs typeface="ＭＳ Ｐゴシック" charset="0"/>
              </a:rPr>
              <a:t> I will bless those who bless you,</a:t>
            </a:r>
          </a:p>
          <a:p>
            <a:r>
              <a:rPr lang="en-US" b="1">
                <a:solidFill>
                  <a:srgbClr val="000000"/>
                </a:solidFill>
                <a:latin typeface="Times New Roman" charset="0"/>
                <a:ea typeface="ＭＳ Ｐゴシック" charset="0"/>
                <a:cs typeface="ＭＳ Ｐゴシック" charset="0"/>
              </a:rPr>
              <a:t>	      and whoever curses you I will curse;</a:t>
            </a:r>
          </a:p>
          <a:p>
            <a:r>
              <a:rPr lang="en-US" b="1">
                <a:solidFill>
                  <a:srgbClr val="000000"/>
                </a:solidFill>
                <a:latin typeface="Times New Roman" charset="0"/>
                <a:ea typeface="ＭＳ Ｐゴシック" charset="0"/>
                <a:cs typeface="ＭＳ Ｐゴシック" charset="0"/>
              </a:rPr>
              <a:t>	 and all peoples on earth</a:t>
            </a:r>
          </a:p>
          <a:p>
            <a:r>
              <a:rPr lang="en-US" b="1">
                <a:solidFill>
                  <a:srgbClr val="000000"/>
                </a:solidFill>
                <a:latin typeface="Times New Roman" charset="0"/>
                <a:ea typeface="ＭＳ Ｐゴシック" charset="0"/>
                <a:cs typeface="ＭＳ Ｐゴシック" charset="0"/>
              </a:rPr>
              <a:t>                will be blessed through you.</a:t>
            </a:r>
            <a:r>
              <a:rPr lang="ja-JP" altLang="en-US" b="1">
                <a:solidFill>
                  <a:srgbClr val="000000"/>
                </a:solidFill>
                <a:latin typeface="Times New Roman" charset="0"/>
                <a:ea typeface="ＭＳ Ｐゴシック" charset="0"/>
                <a:cs typeface="ＭＳ Ｐゴシック" charset="0"/>
              </a:rPr>
              <a:t>”</a:t>
            </a:r>
            <a:endParaRPr lang="en-US" altLang="ja-JP" b="1">
              <a:solidFill>
                <a:srgbClr val="000000"/>
              </a:solidFill>
              <a:latin typeface="Times New Roman" charset="0"/>
              <a:ea typeface="ＭＳ Ｐゴシック" charset="0"/>
              <a:cs typeface="ＭＳ Ｐゴシック" charset="0"/>
            </a:endParaRPr>
          </a:p>
          <a:p>
            <a:r>
              <a:rPr lang="en-US" b="1">
                <a:solidFill>
                  <a:srgbClr val="000000"/>
                </a:solidFill>
                <a:latin typeface="Times New Roman" charset="0"/>
                <a:ea typeface="ＭＳ Ｐゴシック" charset="0"/>
                <a:cs typeface="ＭＳ Ｐゴシック" charset="0"/>
              </a:rPr>
              <a:t>////	THIS IS THE BLESSING, THAT PART OF THE PROMISE THAT EXTENDS FAR BEYOND ABRAHAM</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LINE…OUT TO EVERY PERSON ON EARTH FROM THEN UNTIL THIS VERY DAY!</a:t>
            </a:r>
          </a:p>
          <a:p>
            <a:r>
              <a:rPr lang="en-US" b="1">
                <a:solidFill>
                  <a:srgbClr val="000000"/>
                </a:solidFill>
                <a:latin typeface="Times New Roman" charset="0"/>
                <a:ea typeface="ＭＳ Ｐゴシック" charset="0"/>
                <a:cs typeface="ＭＳ Ｐゴシック" charset="0"/>
              </a:rPr>
              <a:t>////	The significant points of that promise are these... L…S…B… presenting to Abraham  </a:t>
            </a:r>
          </a:p>
          <a:p>
            <a:r>
              <a:rPr lang="en-US" b="1">
                <a:solidFill>
                  <a:srgbClr val="000000"/>
                </a:solidFill>
                <a:latin typeface="Times New Roman" charset="0"/>
                <a:ea typeface="ＭＳ Ｐゴシック" charset="0"/>
                <a:cs typeface="ＭＳ Ｐゴシック" charset="0"/>
              </a:rPr>
              <a:t>A LAND...A SEED......AND A BLESSING!</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EF87D03C-7CCB-3347-9117-8231F4F49556}" type="slidenum">
              <a:rPr lang="en-US" sz="1200" b="0">
                <a:latin typeface="Times" charset="0"/>
              </a:rPr>
              <a:pPr/>
              <a:t>41</a:t>
            </a:fld>
            <a:endParaRPr lang="en-US" sz="1200" b="0">
              <a:latin typeface="Times" charset="0"/>
            </a:endParaRPr>
          </a:p>
        </p:txBody>
      </p:sp>
      <p:sp>
        <p:nvSpPr>
          <p:cNvPr id="99330" name="Rectangle 2"/>
          <p:cNvSpPr>
            <a:spLocks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So…in outline…The LAND provision is stated in Genesis 12:1...</a:t>
            </a:r>
          </a:p>
          <a:p>
            <a:r>
              <a:rPr lang="en-US" b="1">
                <a:solidFill>
                  <a:srgbClr val="000000"/>
                </a:solidFill>
                <a:latin typeface="Times New Roman" charset="0"/>
                <a:ea typeface="ＭＳ Ｐゴシック" charset="0"/>
                <a:cs typeface="ＭＳ Ｐゴシック" charset="0"/>
              </a:rPr>
              <a:t>////	The SEED aspect laid out in Genesis 12:2...</a:t>
            </a:r>
          </a:p>
          <a:p>
            <a:r>
              <a:rPr lang="en-US" b="1">
                <a:solidFill>
                  <a:srgbClr val="000000"/>
                </a:solidFill>
                <a:latin typeface="Times New Roman" charset="0"/>
                <a:ea typeface="ＭＳ Ｐゴシック" charset="0"/>
                <a:cs typeface="ＭＳ Ｐゴシック" charset="0"/>
              </a:rPr>
              <a:t>////	And that world-girdling BLESSING provision in Genesis 12:3.</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2CB3530-7FED-E746-B0D3-EACE5D0E8B11}" type="slidenum">
              <a:rPr lang="en-US" sz="1200" b="0">
                <a:latin typeface="Times" charset="0"/>
              </a:rPr>
              <a:pPr/>
              <a:t>42</a:t>
            </a:fld>
            <a:endParaRPr lang="en-US" sz="1200" b="0">
              <a:latin typeface="Times" charset="0"/>
            </a:endParaRPr>
          </a:p>
        </p:txBody>
      </p:sp>
      <p:sp>
        <p:nvSpPr>
          <p:cNvPr id="101378" name="Rectangle 2"/>
          <p:cNvSpPr>
            <a:spLocks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 take another quick look at those astonishing verses one more time.  Two questions arise...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C0CD02F-F5AB-034F-BD00-A01C7EDEAB7E}" type="slidenum">
              <a:rPr lang="en-US" sz="1200" b="0">
                <a:latin typeface="Times" charset="0"/>
              </a:rPr>
              <a:pPr/>
              <a:t>43</a:t>
            </a:fld>
            <a:endParaRPr lang="en-US" sz="1200" b="0">
              <a:latin typeface="Times" charset="0"/>
            </a:endParaRPr>
          </a:p>
        </p:txBody>
      </p:sp>
      <p:sp>
        <p:nvSpPr>
          <p:cNvPr id="103426" name="Rectangle 2"/>
          <p:cNvSpPr>
            <a:spLocks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FIRST… do we take them at their absolute face value…exactly what they say or mean?</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3D3E61D9-3A26-5D48-BF80-94AABCF4EA25}" type="slidenum">
              <a:rPr lang="en-US" sz="1200" b="0">
                <a:latin typeface="Times" charset="0"/>
              </a:rPr>
              <a:pPr/>
              <a:t>44</a:t>
            </a:fld>
            <a:endParaRPr lang="en-US" sz="1200" b="0">
              <a:latin typeface="Times" charset="0"/>
            </a:endParaRPr>
          </a:p>
        </p:txBody>
      </p:sp>
      <p:sp>
        <p:nvSpPr>
          <p:cNvPr id="105474" name="Rectangle 2"/>
          <p:cNvSpPr>
            <a:spLocks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We are told plainly enough…God is promising Abraham and his descendants A LAND OF THEIR OWN…A GREAT NATION OF INDIVIDUALS…AND, THROUGH HIM, AN EVENTUAL BLESSING TO ALL FAMILIES OF THE EARTH!</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85699CC-BF28-004D-B837-6C4A46928D6E}" type="slidenum">
              <a:rPr lang="en-US" sz="1200" b="0">
                <a:latin typeface="Times" charset="0"/>
              </a:rPr>
              <a:pPr/>
              <a:t>45</a:t>
            </a:fld>
            <a:endParaRPr lang="en-US" sz="1200" b="0">
              <a:latin typeface="Times" charset="0"/>
            </a:endParaRPr>
          </a:p>
        </p:txBody>
      </p:sp>
      <p:sp>
        <p:nvSpPr>
          <p:cNvPr id="107522" name="Rectangle 2"/>
          <p:cNvSpPr>
            <a:spLocks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Are these words as valid today as they were in Abraham</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time</a:t>
            </a:r>
          </a:p>
          <a:p>
            <a:r>
              <a:rPr lang="en-US" b="1">
                <a:solidFill>
                  <a:srgbClr val="000000"/>
                </a:solidFill>
                <a:latin typeface="Times New Roman" charset="0"/>
                <a:ea typeface="ＭＳ Ｐゴシック" charset="0"/>
                <a:cs typeface="ＭＳ Ｐゴシック" charset="0"/>
              </a:rPr>
              <a:t>…some 4,000 years ago when first revealed to the patriarch?</a:t>
            </a:r>
          </a:p>
          <a:p>
            <a:r>
              <a:rPr lang="en-US" b="1">
                <a:solidFill>
                  <a:srgbClr val="000000"/>
                </a:solidFill>
                <a:latin typeface="Times New Roman" charset="0"/>
                <a:ea typeface="ＭＳ Ｐゴシック" charset="0"/>
                <a:cs typeface="ＭＳ Ｐゴシック" charset="0"/>
              </a:rPr>
              <a:t>Of course, that</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for you to answer…from your heart and from your intellect!  Our response to that question has deep implications for our faith in the infallibility of God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Word…because…</a:t>
            </a:r>
            <a:endParaRPr lang="en-US" altLang="ja-JP" b="1">
              <a:solidFill>
                <a:srgbClr val="993300"/>
              </a:solidFill>
              <a:latin typeface="Times" charset="0"/>
              <a:ea typeface="ＭＳ Ｐゴシック" charset="0"/>
              <a:cs typeface="ＭＳ Ｐゴシック" charset="0"/>
            </a:endParaRPr>
          </a:p>
          <a:p>
            <a:r>
              <a:rPr lang="en-US" b="1">
                <a:solidFill>
                  <a:srgbClr val="000000"/>
                </a:solidFill>
                <a:latin typeface="Times New Roman" charset="0"/>
                <a:ea typeface="ＭＳ Ｐゴシック" charset="0"/>
                <a:cs typeface="ＭＳ Ｐゴシック" charset="0"/>
              </a:rPr>
              <a:t>////	Otherwise…IF NOT…what other parts of the biblical record would you put aside as no longer valid…or adjust to your more comfortable preferences?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0C2532C-77D0-AE4D-97CF-03ADF4AEC90B}" type="slidenum">
              <a:rPr lang="en-US" sz="1200" b="0">
                <a:latin typeface="Times" charset="0"/>
              </a:rPr>
              <a:pPr/>
              <a:t>46</a:t>
            </a:fld>
            <a:endParaRPr lang="en-US" sz="1200" b="0">
              <a:latin typeface="Times" charset="0"/>
            </a:endParaRPr>
          </a:p>
        </p:txBody>
      </p:sp>
      <p:sp>
        <p:nvSpPr>
          <p:cNvPr id="109570" name="Rectangle 2"/>
          <p:cNvSpPr>
            <a:spLocks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 second question then follows: is there anything else at work here? Indeed…</a:t>
            </a:r>
          </a:p>
          <a:p>
            <a:r>
              <a:rPr lang="en-US" b="1">
                <a:solidFill>
                  <a:srgbClr val="000000"/>
                </a:solidFill>
                <a:latin typeface="Times New Roman" charset="0"/>
                <a:ea typeface="ＭＳ Ｐゴシック" charset="0"/>
                <a:cs typeface="ＭＳ Ｐゴシック" charset="0"/>
              </a:rPr>
              <a:t>////	Emphatically YES!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3C31BD6-6C92-7D43-8F7C-340FFFD01C33}" type="slidenum">
              <a:rPr lang="en-US" sz="1200" b="0">
                <a:latin typeface="Times" charset="0"/>
              </a:rPr>
              <a:pPr/>
              <a:t>47</a:t>
            </a:fld>
            <a:endParaRPr lang="en-US" sz="1200" b="0">
              <a:latin typeface="Times" charset="0"/>
            </a:endParaRPr>
          </a:p>
        </p:txBody>
      </p:sp>
      <p:sp>
        <p:nvSpPr>
          <p:cNvPr id="111618" name="Rectangle 2"/>
          <p:cNvSpPr>
            <a:spLocks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 scholars, the linguists and the teachers te</a:t>
            </a:r>
            <a:r>
              <a:rPr lang="en-US" b="1">
                <a:solidFill>
                  <a:srgbClr val="000000"/>
                </a:solidFill>
                <a:latin typeface="Times" charset="0"/>
                <a:ea typeface="ＭＳ Ｐゴシック" charset="0"/>
                <a:cs typeface="ＭＳ Ｐゴシック" charset="0"/>
              </a:rPr>
              <a:t>ll us that these words are ETERNAL in their application...an example is Genesis 13:15.  Are these words in effect even as you read them here?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8603475-2FD0-DC44-AAC4-28B440F628FD}" type="slidenum">
              <a:rPr lang="en-US" sz="1200" b="0">
                <a:latin typeface="Times" charset="0"/>
              </a:rPr>
              <a:pPr/>
              <a:t>48</a:t>
            </a:fld>
            <a:endParaRPr lang="en-US" sz="1200" b="0">
              <a:latin typeface="Times" charset="0"/>
            </a:endParaRPr>
          </a:p>
        </p:txBody>
      </p:sp>
      <p:sp>
        <p:nvSpPr>
          <p:cNvPr id="113666" name="Rectangle 2"/>
          <p:cNvSpPr>
            <a:spLocks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God said..."All the land that you see I will give to you and your offspring FOREVER." </a:t>
            </a:r>
          </a:p>
          <a:p>
            <a:r>
              <a:rPr lang="en-US" b="1">
                <a:solidFill>
                  <a:srgbClr val="000000"/>
                </a:solidFill>
                <a:latin typeface="Times" charset="0"/>
                <a:ea typeface="ＭＳ Ｐゴシック" charset="0"/>
                <a:cs typeface="ＭＳ Ｐゴシック" charset="0"/>
              </a:rPr>
              <a:t>…Not a year...or a thousand years...but FOREVER…an unmistakable meaning in the Hebrew original.</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8AD9E27-B74C-8642-8A1F-EB5274C77B02}" type="slidenum">
              <a:rPr lang="en-US" sz="1200" b="0">
                <a:latin typeface="Times" charset="0"/>
              </a:rPr>
              <a:pPr/>
              <a:t>49</a:t>
            </a:fld>
            <a:endParaRPr lang="en-US" sz="1200" b="0">
              <a:latin typeface="Times" charset="0"/>
            </a:endParaRPr>
          </a:p>
        </p:txBody>
      </p:sp>
      <p:sp>
        <p:nvSpPr>
          <p:cNvPr id="115714" name="Rectangle 2"/>
          <p:cNvSpPr>
            <a:spLocks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Following ETERNAL…then…the covenant promises are LITERAL.  They mean exactly what they say.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704F5D8-7CAB-0F42-8782-ECEAC445F522}" type="slidenum">
              <a:rPr lang="en-US" sz="1200" b="0">
                <a:latin typeface="Times" charset="0"/>
              </a:rPr>
              <a:pPr/>
              <a:t>5</a:t>
            </a:fld>
            <a:endParaRPr lang="en-US" sz="1200" b="0">
              <a:latin typeface="Times" charset="0"/>
            </a:endParaRPr>
          </a:p>
        </p:txBody>
      </p:sp>
      <p:sp>
        <p:nvSpPr>
          <p:cNvPr id="25602" name="Rectangle 2"/>
          <p:cNvSpPr>
            <a:spLocks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The answer is, yes. The ideas ARE there.  And we call them, our BIBLICAL BEDROCK...because in that deepest stratum of biblical meaning, revelation and understanding...</a:t>
            </a:r>
          </a:p>
          <a:p>
            <a:r>
              <a:rPr lang="en-US" b="1">
                <a:solidFill>
                  <a:srgbClr val="000000"/>
                </a:solidFill>
                <a:latin typeface="Times" charset="0"/>
                <a:ea typeface="ＭＳ Ｐゴシック" charset="0"/>
                <a:cs typeface="ＭＳ Ｐゴシック" charset="0"/>
              </a:rPr>
              <a:t>////	….that</a:t>
            </a:r>
            <a:r>
              <a:rPr lang="fr-FR"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where it all begins.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32E63CD2-1115-5440-B725-E7CC6AF9604B}" type="slidenum">
              <a:rPr lang="en-US" sz="1200" b="0">
                <a:latin typeface="Times" charset="0"/>
              </a:rPr>
              <a:pPr/>
              <a:t>50</a:t>
            </a:fld>
            <a:endParaRPr lang="en-US" sz="1200" b="0">
              <a:latin typeface="Times" charset="0"/>
            </a:endParaRPr>
          </a:p>
        </p:txBody>
      </p:sp>
      <p:sp>
        <p:nvSpPr>
          <p:cNvPr id="117762" name="Rectangle 2"/>
          <p:cNvSpPr>
            <a:spLocks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Look at the larger context of that FOREVER verse…Genesis 13: 14-17.  </a:t>
            </a:r>
          </a:p>
          <a:p>
            <a:r>
              <a:rPr lang="en-US" b="1">
                <a:solidFill>
                  <a:srgbClr val="000000"/>
                </a:solidFill>
                <a:latin typeface="Times New Roman" charset="0"/>
                <a:ea typeface="ＭＳ Ｐゴシック" charset="0"/>
                <a:cs typeface="ＭＳ Ｐゴシック" charset="0"/>
              </a:rPr>
              <a:t>"The LORD said to Abram after Lot has parted from him, "lift up your eyes from where you are and look </a:t>
            </a:r>
            <a:r>
              <a:rPr lang="en-US" b="1" u="sng">
                <a:solidFill>
                  <a:srgbClr val="000000"/>
                </a:solidFill>
                <a:latin typeface="Times New Roman" charset="0"/>
                <a:ea typeface="ＭＳ Ｐゴシック" charset="0"/>
                <a:cs typeface="ＭＳ Ｐゴシック" charset="0"/>
              </a:rPr>
              <a:t>north and south, east and west.</a:t>
            </a:r>
            <a:r>
              <a:rPr lang="ja-JP" altLang="en-US" b="1" u="sng">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       </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3B49DDC-BFA1-2445-8CC2-3B75B5B0F370}" type="slidenum">
              <a:rPr lang="en-US" sz="1200" b="0">
                <a:latin typeface="Times" charset="0"/>
              </a:rPr>
              <a:pPr/>
              <a:t>51</a:t>
            </a:fld>
            <a:endParaRPr lang="en-US" sz="1200" b="0">
              <a:latin typeface="Times" charset="0"/>
            </a:endParaRPr>
          </a:p>
        </p:txBody>
      </p:sp>
      <p:sp>
        <p:nvSpPr>
          <p:cNvPr id="119810" name="Rectangle 2"/>
          <p:cNvSpPr>
            <a:spLocks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All the land that you see I will give to you and your offspring </a:t>
            </a:r>
            <a:r>
              <a:rPr lang="en-US" b="1" u="sng">
                <a:solidFill>
                  <a:srgbClr val="000000"/>
                </a:solidFill>
                <a:latin typeface="Times New Roman" charset="0"/>
                <a:ea typeface="ＭＳ Ｐゴシック" charset="0"/>
                <a:cs typeface="ＭＳ Ｐゴシック" charset="0"/>
              </a:rPr>
              <a:t>forever.</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B0AED9A-8214-E943-80F6-B01CFBAA7DCA}" type="slidenum">
              <a:rPr lang="en-US" sz="1200" b="0">
                <a:latin typeface="Times" charset="0"/>
              </a:rPr>
              <a:pPr/>
              <a:t>52</a:t>
            </a:fld>
            <a:endParaRPr lang="en-US" sz="1200" b="0">
              <a:latin typeface="Times" charset="0"/>
            </a:endParaRPr>
          </a:p>
        </p:txBody>
      </p:sp>
      <p:sp>
        <p:nvSpPr>
          <p:cNvPr id="121858" name="Rectangle 2"/>
          <p:cNvSpPr>
            <a:spLocks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I will make your offspring like the dust of the earth, so that if anyone could count the dust, then your offspring could be counted.</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97F1DE9-B05D-534B-B939-0925BC1FEBC3}" type="slidenum">
              <a:rPr lang="en-US" sz="1200" b="0">
                <a:latin typeface="Times" charset="0"/>
              </a:rPr>
              <a:pPr/>
              <a:t>53</a:t>
            </a:fld>
            <a:endParaRPr lang="en-US" sz="1200" b="0">
              <a:latin typeface="Times" charset="0"/>
            </a:endParaRPr>
          </a:p>
        </p:txBody>
      </p:sp>
      <p:sp>
        <p:nvSpPr>
          <p:cNvPr id="123906" name="Rectangle 2"/>
          <p:cNvSpPr>
            <a:spLocks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Go, walk through the length and breadth of the land, for</a:t>
            </a:r>
          </a:p>
          <a:p>
            <a:r>
              <a:rPr lang="en-US" b="1" u="sng">
                <a:solidFill>
                  <a:srgbClr val="000000"/>
                </a:solidFill>
                <a:latin typeface="Times New Roman" charset="0"/>
                <a:ea typeface="ＭＳ Ｐゴシック" charset="0"/>
                <a:cs typeface="ＭＳ Ｐゴシック" charset="0"/>
              </a:rPr>
              <a:t>I AM GIVING IT TO YOU.</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27A1354-65B1-1945-B017-3AC47B1F5126}" type="slidenum">
              <a:rPr lang="en-US" sz="1200" b="0">
                <a:latin typeface="Times" charset="0"/>
              </a:rPr>
              <a:pPr/>
              <a:t>54</a:t>
            </a:fld>
            <a:endParaRPr lang="en-US" sz="1200" b="0">
              <a:latin typeface="Times" charset="0"/>
            </a:endParaRPr>
          </a:p>
        </p:txBody>
      </p:sp>
      <p:sp>
        <p:nvSpPr>
          <p:cNvPr id="125954" name="Rectangle 2"/>
          <p:cNvSpPr>
            <a:spLocks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Underlying every word of this additional information on the contract is the fact that God is giving the land – making the promises -- to Abraham and his descendants with no strings attached.  In other words...it is an UNCONDITIONAL COVENANT arrangement.  What does that imply… UNCONDITIONAL?</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880C370-16C7-D64C-9808-86930500BA87}" type="slidenum">
              <a:rPr lang="en-US" sz="1200" b="0">
                <a:latin typeface="Times" charset="0"/>
              </a:rPr>
              <a:pPr/>
              <a:t>55</a:t>
            </a:fld>
            <a:endParaRPr lang="en-US" sz="1200" b="0">
              <a:latin typeface="Times" charset="0"/>
            </a:endParaRPr>
          </a:p>
        </p:txBody>
      </p:sp>
      <p:sp>
        <p:nvSpPr>
          <p:cNvPr id="128002" name="Rectangle 2"/>
          <p:cNvSpPr>
            <a:spLocks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Think of these two crucial formulas:</a:t>
            </a:r>
          </a:p>
          <a:p>
            <a:r>
              <a:rPr lang="en-US" b="1">
                <a:solidFill>
                  <a:srgbClr val="000000"/>
                </a:solidFill>
                <a:latin typeface="Times New Roman" charset="0"/>
                <a:ea typeface="ＭＳ Ｐゴシック" charset="0"/>
                <a:cs typeface="ＭＳ Ｐゴシック" charset="0"/>
              </a:rPr>
              <a:t>////	A CONDITIONAL agreement would be...</a:t>
            </a:r>
          </a:p>
          <a:p>
            <a:r>
              <a:rPr lang="en-US" b="1">
                <a:solidFill>
                  <a:srgbClr val="000000"/>
                </a:solidFill>
                <a:latin typeface="Times New Roman" charset="0"/>
                <a:ea typeface="ＭＳ Ｐゴシック" charset="0"/>
                <a:cs typeface="ＭＳ Ｐゴシック" charset="0"/>
              </a:rPr>
              <a:t>////	"I will do THIS...if you will do THAT."</a:t>
            </a:r>
          </a:p>
          <a:p>
            <a:r>
              <a:rPr lang="en-US" b="1">
                <a:solidFill>
                  <a:srgbClr val="000000"/>
                </a:solidFill>
                <a:latin typeface="Times" charset="0"/>
                <a:ea typeface="ＭＳ Ｐゴシック" charset="0"/>
                <a:cs typeface="ＭＳ Ｐゴシック" charset="0"/>
              </a:rPr>
              <a:t>It</a:t>
            </a:r>
            <a:r>
              <a:rPr lang="fr-FR"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a</a:t>
            </a:r>
            <a:r>
              <a:rPr lang="en-US" altLang="ja-JP" b="1">
                <a:solidFill>
                  <a:srgbClr val="000000"/>
                </a:solidFill>
                <a:latin typeface="Times New Roman" charset="0"/>
                <a:ea typeface="ＭＳ Ｐゴシック" charset="0"/>
                <a:cs typeface="ＭＳ Ｐゴシック" charset="0"/>
              </a:rPr>
              <a:t>n agreement requiring mutual action on both sides of a bargain or agreement.</a:t>
            </a:r>
          </a:p>
          <a:p>
            <a:r>
              <a:rPr lang="en-US" b="1">
                <a:solidFill>
                  <a:srgbClr val="000000"/>
                </a:solidFill>
                <a:latin typeface="Times New Roman" charset="0"/>
                <a:ea typeface="ＭＳ Ｐゴシック" charset="0"/>
                <a:cs typeface="ＭＳ Ｐゴシック" charset="0"/>
              </a:rPr>
              <a:t>////	However, for an UNCONDITIONAL agreement to be arranged,</a:t>
            </a:r>
          </a:p>
          <a:p>
            <a:r>
              <a:rPr lang="en-US" b="1">
                <a:solidFill>
                  <a:srgbClr val="000000"/>
                </a:solidFill>
                <a:latin typeface="Times New Roman" charset="0"/>
                <a:ea typeface="ＭＳ Ｐゴシック" charset="0"/>
                <a:cs typeface="ＭＳ Ｐゴシック" charset="0"/>
              </a:rPr>
              <a:t>the formula must be…</a:t>
            </a:r>
          </a:p>
          <a:p>
            <a:r>
              <a:rPr lang="en-US" b="1">
                <a:solidFill>
                  <a:srgbClr val="000000"/>
                </a:solidFill>
                <a:latin typeface="Times New Roman" charset="0"/>
                <a:ea typeface="ＭＳ Ｐゴシック" charset="0"/>
                <a:cs typeface="ＭＳ Ｐゴシック" charset="0"/>
              </a:rPr>
              <a:t>////	"I will do this or that NO MATTER WHAT YOU MIGHT DO in the meantime."</a:t>
            </a:r>
          </a:p>
          <a:p>
            <a:r>
              <a:rPr lang="en-US" b="1">
                <a:solidFill>
                  <a:srgbClr val="000000"/>
                </a:solidFill>
                <a:latin typeface="Times New Roman" charset="0"/>
                <a:ea typeface="ＭＳ Ｐゴシック" charset="0"/>
                <a:cs typeface="ＭＳ Ｐゴシック" charset="0"/>
              </a:rPr>
              <a:t>It</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an agreement between two parties with one side of the agreement carrying out its end of the deal with absolutely nothing required – no action whatever -- on the part of the other.  </a:t>
            </a:r>
          </a:p>
          <a:p>
            <a:r>
              <a:rPr lang="en-US" b="1">
                <a:solidFill>
                  <a:srgbClr val="000000"/>
                </a:solidFill>
                <a:latin typeface="Times New Roman" charset="0"/>
                <a:ea typeface="ＭＳ Ｐゴシック" charset="0"/>
                <a:cs typeface="ＭＳ Ｐゴシック" charset="0"/>
              </a:rPr>
              <a:t>////	THAT was and is the very heart and soul of the Abrahamic Covenant, Contract, Testament, or...in this case, God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Will.</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63B4434-0755-7A46-8BA6-8295E7352F40}" type="slidenum">
              <a:rPr lang="en-US" sz="1200" b="0">
                <a:latin typeface="Times" charset="0"/>
              </a:rPr>
              <a:pPr/>
              <a:t>56</a:t>
            </a:fld>
            <a:endParaRPr lang="en-US" sz="1200" b="0">
              <a:latin typeface="Times" charset="0"/>
            </a:endParaRPr>
          </a:p>
        </p:txBody>
      </p:sp>
      <p:sp>
        <p:nvSpPr>
          <p:cNvPr id="130050" name="Rectangle 2"/>
          <p:cNvSpPr>
            <a:spLocks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Now…for an event closer look…we</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ll read Genesis 15: 9-18:</a:t>
            </a:r>
          </a:p>
          <a:p>
            <a:r>
              <a:rPr lang="en-US" b="1">
                <a:solidFill>
                  <a:srgbClr val="000000"/>
                </a:solidFill>
                <a:latin typeface="Times New Roman" charset="0"/>
                <a:ea typeface="ＭＳ Ｐゴシック" charset="0"/>
                <a:cs typeface="ＭＳ Ｐゴシック" charset="0"/>
              </a:rPr>
              <a:t>////	It</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the scene of that blood covenant agreement between God and Abraham.  Here are two verses at the climax of the scene of signing the blood covenant –- a recognized legal contract in the culture of that day:</a:t>
            </a:r>
          </a:p>
          <a:p>
            <a:r>
              <a:rPr lang="en-US" b="1">
                <a:solidFill>
                  <a:srgbClr val="000000"/>
                </a:solidFill>
                <a:latin typeface="Times New Roman" charset="0"/>
                <a:ea typeface="ＭＳ Ｐゴシック" charset="0"/>
                <a:cs typeface="ＭＳ Ｐゴシック" charset="0"/>
              </a:rPr>
              <a:t>////	</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When the sun had set and darkness had fallen, a smoking firepot with a blazing torch appeared and passed between the pieces. </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DB11FB6-C09F-E64C-9A28-235384812CD2}" type="slidenum">
              <a:rPr lang="en-US" sz="1200" b="0">
                <a:latin typeface="Times" charset="0"/>
              </a:rPr>
              <a:pPr/>
              <a:t>57</a:t>
            </a:fld>
            <a:endParaRPr lang="en-US" sz="1200" b="0">
              <a:latin typeface="Times" charset="0"/>
            </a:endParaRPr>
          </a:p>
        </p:txBody>
      </p:sp>
      <p:sp>
        <p:nvSpPr>
          <p:cNvPr id="132098" name="Rectangle 2"/>
          <p:cNvSpPr>
            <a:spLocks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On that day the Lord made a covenant with Abram and said, "To your descendants I give this land, from the river of Egypt to the great river, the Euphrates."</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5838C3F-B06F-AB4B-9AFC-21DB05F89F56}" type="slidenum">
              <a:rPr lang="en-US" sz="1200" b="0">
                <a:latin typeface="Times" charset="0"/>
              </a:rPr>
              <a:pPr/>
              <a:t>58</a:t>
            </a:fld>
            <a:endParaRPr lang="en-US" sz="1200" b="0">
              <a:latin typeface="Times" charset="0"/>
            </a:endParaRPr>
          </a:p>
        </p:txBody>
      </p:sp>
      <p:sp>
        <p:nvSpPr>
          <p:cNvPr id="134146" name="Rectangle 2"/>
          <p:cNvSpPr>
            <a:spLocks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We defined it earlier…THE ABRAHAMIC COVENANT then was a unilateral blood-covenant-based contractual promise between God and himself toward his friend, Abraham.  </a:t>
            </a:r>
          </a:p>
          <a:p>
            <a:r>
              <a:rPr lang="en-US" b="1">
                <a:solidFill>
                  <a:srgbClr val="000000"/>
                </a:solidFill>
                <a:latin typeface="Times New Roman" charset="0"/>
                <a:ea typeface="ＭＳ Ｐゴシック" charset="0"/>
                <a:cs typeface="ＭＳ Ｐゴシック" charset="0"/>
              </a:rPr>
              <a:t>////	Over in the New Testament this is made clear…Hebrews 6: 13 tells us….</a:t>
            </a:r>
          </a:p>
          <a:p>
            <a:r>
              <a:rPr lang="en-US" b="1">
                <a:solidFill>
                  <a:srgbClr val="000000"/>
                </a:solidFill>
                <a:latin typeface="Times New Roman" charset="0"/>
                <a:ea typeface="ＭＳ Ｐゴシック" charset="0"/>
                <a:cs typeface="ＭＳ Ｐゴシック" charset="0"/>
              </a:rPr>
              <a:t>////	</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When God made his promise to Abraham, since there was no one greater for him to swear by, he swore by himself…</a:t>
            </a:r>
            <a:r>
              <a:rPr lang="ja-JP" altLang="en-US" b="1">
                <a:solidFill>
                  <a:srgbClr val="000000"/>
                </a:solidFill>
                <a:latin typeface="Times New Roman" charset="0"/>
                <a:ea typeface="ＭＳ Ｐゴシック" charset="0"/>
                <a:cs typeface="ＭＳ Ｐゴシック" charset="0"/>
              </a:rPr>
              <a:t>”</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3976270-2B17-824D-85F9-C92C50CFB484}" type="slidenum">
              <a:rPr lang="en-US" sz="1200" b="0">
                <a:latin typeface="Times" charset="0"/>
              </a:rPr>
              <a:pPr/>
              <a:t>59</a:t>
            </a:fld>
            <a:endParaRPr lang="en-US" sz="1200" b="0">
              <a:latin typeface="Times" charset="0"/>
            </a:endParaRPr>
          </a:p>
        </p:txBody>
      </p:sp>
      <p:sp>
        <p:nvSpPr>
          <p:cNvPr id="136194" name="Rectangle 2"/>
          <p:cNvSpPr>
            <a:spLocks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So then...regarding these arrangements that God made with Abraham...</a:t>
            </a:r>
          </a:p>
          <a:p>
            <a:r>
              <a:rPr lang="en-US" b="1">
                <a:solidFill>
                  <a:srgbClr val="000000"/>
                </a:solidFill>
                <a:latin typeface="Times New Roman" charset="0"/>
                <a:ea typeface="ＭＳ Ｐゴシック" charset="0"/>
                <a:cs typeface="ＭＳ Ｐゴシック" charset="0"/>
              </a:rPr>
              <a:t>////	The promises are </a:t>
            </a:r>
          </a:p>
          <a:p>
            <a:r>
              <a:rPr lang="en-US" b="1">
                <a:solidFill>
                  <a:srgbClr val="000000"/>
                </a:solidFill>
                <a:latin typeface="Times New Roman" charset="0"/>
                <a:ea typeface="ＭＳ Ｐゴシック" charset="0"/>
                <a:cs typeface="ＭＳ Ｐゴシック" charset="0"/>
              </a:rPr>
              <a:t>////	ETERNAL in their duration...</a:t>
            </a:r>
          </a:p>
          <a:p>
            <a:r>
              <a:rPr lang="en-US" b="1">
                <a:solidFill>
                  <a:srgbClr val="000000"/>
                </a:solidFill>
                <a:latin typeface="Times New Roman" charset="0"/>
                <a:ea typeface="ＭＳ Ｐゴシック" charset="0"/>
                <a:cs typeface="ＭＳ Ｐゴシック" charset="0"/>
              </a:rPr>
              <a:t>////	LITERAL in the meaning...</a:t>
            </a:r>
          </a:p>
          <a:p>
            <a:r>
              <a:rPr lang="en-US" b="1">
                <a:solidFill>
                  <a:srgbClr val="000000"/>
                </a:solidFill>
                <a:latin typeface="Times New Roman" charset="0"/>
                <a:ea typeface="ＭＳ Ｐゴシック" charset="0"/>
                <a:cs typeface="ＭＳ Ｐゴシック" charset="0"/>
              </a:rPr>
              <a:t>////	and UNC</a:t>
            </a:r>
            <a:r>
              <a:rPr lang="en-US" b="1">
                <a:solidFill>
                  <a:srgbClr val="000000"/>
                </a:solidFill>
                <a:latin typeface="Times" charset="0"/>
                <a:ea typeface="ＭＳ Ｐゴシック" charset="0"/>
                <a:cs typeface="ＭＳ Ｐゴシック" charset="0"/>
              </a:rPr>
              <a:t>ONDITIONAL in their fulfillment.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B5868D8-8CD0-AB49-9DDB-FC4B564CE240}" type="slidenum">
              <a:rPr lang="en-US" sz="1200" b="0">
                <a:latin typeface="Times" charset="0"/>
              </a:rPr>
              <a:pPr/>
              <a:t>6</a:t>
            </a:fld>
            <a:endParaRPr lang="en-US" sz="1200" b="0">
              <a:latin typeface="Times" charset="0"/>
            </a:endParaRPr>
          </a:p>
        </p:txBody>
      </p:sp>
      <p:sp>
        <p:nvSpPr>
          <p:cNvPr id="27650" name="Rectangle 2"/>
          <p:cNvSpPr>
            <a:spLocks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Remember that imaginary loom we built and threaded in the JESUS FILE?  On Study Help #8 we called it "The Fabric of the Bible</a:t>
            </a:r>
            <a:r>
              <a:rPr lang="fr-FR"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Chronology.</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C1DC119-05B3-7944-86F8-6642EE45D19A}" type="slidenum">
              <a:rPr lang="en-US" sz="1200" b="0">
                <a:latin typeface="Times" charset="0"/>
              </a:rPr>
              <a:pPr/>
              <a:t>60</a:t>
            </a:fld>
            <a:endParaRPr lang="en-US" sz="1200" b="0">
              <a:latin typeface="Times" charset="0"/>
            </a:endParaRPr>
          </a:p>
        </p:txBody>
      </p:sp>
      <p:sp>
        <p:nvSpPr>
          <p:cNvPr id="138242" name="Rectangle 2"/>
          <p:cNvSpPr>
            <a:spLocks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Finally…a capstone to all that is revealed.  It</a:t>
            </a:r>
            <a:r>
              <a:rPr lang="fr-FR"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there for us in a sentence of startling simplicity…at Genesis 15:6…we mentioned it in the ABRAHAM FILE FOLDER…</a:t>
            </a:r>
          </a:p>
          <a:p>
            <a:r>
              <a:rPr lang="en-US" b="1">
                <a:solidFill>
                  <a:srgbClr val="000000"/>
                </a:solidFill>
                <a:latin typeface="Times" charset="0"/>
                <a:ea typeface="ＭＳ Ｐゴシック" charset="0"/>
                <a:cs typeface="ＭＳ Ｐゴシック" charset="0"/>
              </a:rPr>
              <a:t>////	ABRAM BELIEVED THE LORD AND HE...[GOD]...CREDITED TO HIM AS RIGHTEOUSNESS.</a:t>
            </a:r>
          </a:p>
          <a:p>
            <a:r>
              <a:rPr lang="en-US" b="1">
                <a:solidFill>
                  <a:srgbClr val="000000"/>
                </a:solidFill>
                <a:latin typeface="Times" charset="0"/>
                <a:ea typeface="ＭＳ Ｐゴシック" charset="0"/>
                <a:cs typeface="ＭＳ Ｐゴシック" charset="0"/>
              </a:rPr>
              <a:t>Which gives us the powerful lesson: simple unquestioning belief in God</a:t>
            </a:r>
            <a:r>
              <a:rPr lang="fr-FR"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direction and provision is the proper definitio</a:t>
            </a:r>
            <a:r>
              <a:rPr lang="en-US" b="1">
                <a:solidFill>
                  <a:srgbClr val="000000"/>
                </a:solidFill>
                <a:latin typeface="Times New Roman" charset="0"/>
                <a:ea typeface="ＭＳ Ｐゴシック" charset="0"/>
                <a:cs typeface="ＭＳ Ｐゴシック" charset="0"/>
              </a:rPr>
              <a:t>n for </a:t>
            </a:r>
          </a:p>
          <a:p>
            <a:r>
              <a:rPr lang="en-US" b="1">
                <a:solidFill>
                  <a:srgbClr val="000000"/>
                </a:solidFill>
                <a:latin typeface="Times"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righteousness in His sight.  And it</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presented to us clearly in words that we can easily understand...which makes </a:t>
            </a:r>
          </a:p>
          <a:p>
            <a:r>
              <a:rPr lang="en-US" b="1">
                <a:solidFill>
                  <a:srgbClr val="000000"/>
                </a:solidFill>
                <a:latin typeface="Times"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Genesis 15:6 one of the Old Testament</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anchor points of basic evangelical </a:t>
            </a:r>
          </a:p>
          <a:p>
            <a:r>
              <a:rPr lang="en-US" b="1">
                <a:solidFill>
                  <a:srgbClr val="000000"/>
                </a:solidFill>
                <a:latin typeface="Times New Roman" charset="0"/>
                <a:ea typeface="ＭＳ Ｐゴシック" charset="0"/>
                <a:cs typeface="ＭＳ Ｐゴシック" charset="0"/>
              </a:rPr>
              <a:t>theology.</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AE06B03-CB0A-D541-AAD6-9496FEC5816B}" type="slidenum">
              <a:rPr lang="en-US" sz="1200" b="0">
                <a:latin typeface="Times" charset="0"/>
              </a:rPr>
              <a:pPr/>
              <a:t>61</a:t>
            </a:fld>
            <a:endParaRPr lang="en-US" sz="1200" b="0">
              <a:latin typeface="Times" charset="0"/>
            </a:endParaRPr>
          </a:p>
        </p:txBody>
      </p:sp>
      <p:sp>
        <p:nvSpPr>
          <p:cNvPr id="140290" name="Rectangle 2"/>
          <p:cNvSpPr>
            <a:spLocks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 we must journey onto a side road for just a moment.  </a:t>
            </a:r>
          </a:p>
          <a:p>
            <a:r>
              <a:rPr lang="en-US" b="1">
                <a:solidFill>
                  <a:srgbClr val="000000"/>
                </a:solidFill>
                <a:latin typeface="Times New Roman" charset="0"/>
                <a:ea typeface="ＭＳ Ｐゴシック" charset="0"/>
                <a:cs typeface="ＭＳ Ｐゴシック" charset="0"/>
              </a:rPr>
              <a:t>////	There is </a:t>
            </a:r>
            <a:r>
              <a:rPr lang="en-US" b="1" i="1" u="sng">
                <a:solidFill>
                  <a:srgbClr val="000000"/>
                </a:solidFill>
                <a:latin typeface="Times New Roman" charset="0"/>
                <a:ea typeface="ＭＳ Ｐゴシック" charset="0"/>
                <a:cs typeface="ＭＳ Ｐゴシック" charset="0"/>
              </a:rPr>
              <a:t>another</a:t>
            </a:r>
            <a:r>
              <a:rPr lang="en-US" b="1">
                <a:solidFill>
                  <a:srgbClr val="000000"/>
                </a:solidFill>
                <a:latin typeface="Times New Roman" charset="0"/>
                <a:ea typeface="ＭＳ Ｐゴシック" charset="0"/>
                <a:cs typeface="ＭＳ Ｐゴシック" charset="0"/>
              </a:rPr>
              <a:t> covenant in the Old Testament that you may have thought about already.  We must consider it briefly.  </a:t>
            </a:r>
          </a:p>
          <a:p>
            <a:r>
              <a:rPr lang="en-US" b="1">
                <a:solidFill>
                  <a:srgbClr val="000000"/>
                </a:solidFill>
                <a:latin typeface="Times New Roman" charset="0"/>
                <a:ea typeface="ＭＳ Ｐゴシック" charset="0"/>
                <a:cs typeface="ＭＳ Ｐゴシック" charset="0"/>
              </a:rPr>
              <a:t>////	However, its circumstances and its elements are very different from those in the Abrahamic promises.  .  IT</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GOD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SPECIAL ARRANGEMENT WITH MOSES!  This covenant is placed in the book of Exodus in the Old Testament…</a:t>
            </a:r>
          </a:p>
          <a:p>
            <a:r>
              <a:rPr lang="en-US" b="1">
                <a:solidFill>
                  <a:srgbClr val="000000"/>
                </a:solidFill>
                <a:latin typeface="Times New Roman" charset="0"/>
                <a:ea typeface="ＭＳ Ｐゴシック" charset="0"/>
                <a:cs typeface="ＭＳ Ｐゴシック" charset="0"/>
              </a:rPr>
              <a:t>////	and is called THE MOSAIC COVENANT.  However…THE MOSAIC is NOT a part of that Abrahamic contract.   What about THIS arrangement?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0B565D3-F4CE-6649-902C-92D98EB8C68A}" type="slidenum">
              <a:rPr lang="en-US" sz="1200" b="0">
                <a:latin typeface="Times" charset="0"/>
              </a:rPr>
              <a:pPr/>
              <a:t>62</a:t>
            </a:fld>
            <a:endParaRPr lang="en-US" sz="1200" b="0">
              <a:latin typeface="Times" charset="0"/>
            </a:endParaRPr>
          </a:p>
        </p:txBody>
      </p:sp>
      <p:sp>
        <p:nvSpPr>
          <p:cNvPr id="142338" name="Rectangle 2"/>
          <p:cNvSpPr>
            <a:spLocks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In our next session we will work through THE MOSAIC COVENANT with Study Help #15.</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 Bible</a:t>
            </a:r>
            <a:r>
              <a:rPr lang="is-IS" dirty="0" smtClean="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1E31476-C4B5-0B42-A861-718302F92277}" type="slidenum">
              <a:rPr lang="en-US" sz="1200" b="0">
                <a:latin typeface="Times" charset="0"/>
              </a:rPr>
              <a:pPr/>
              <a:t>64</a:t>
            </a:fld>
            <a:endParaRPr lang="en-US" sz="1200" b="0">
              <a:latin typeface="Times" charset="0"/>
            </a:endParaRPr>
          </a:p>
        </p:txBody>
      </p:sp>
      <p:sp>
        <p:nvSpPr>
          <p:cNvPr id="144386" name="Rectangle 2"/>
          <p:cNvSpPr>
            <a:spLocks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0DA18DF-81CD-974E-99A6-05F674416832}" type="slidenum">
              <a:rPr lang="en-US" sz="1200" b="0">
                <a:latin typeface="Times" charset="0"/>
              </a:rPr>
              <a:pPr/>
              <a:t>7</a:t>
            </a:fld>
            <a:endParaRPr lang="en-US" sz="1200" b="0">
              <a:latin typeface="Times" charset="0"/>
            </a:endParaRPr>
          </a:p>
        </p:txBody>
      </p:sp>
      <p:sp>
        <p:nvSpPr>
          <p:cNvPr id="29698" name="Rectangle 2"/>
          <p:cNvSpPr>
            <a:spLocks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We prepared the loom with ten threads representing the C7SJ ideas…</a:t>
            </a:r>
          </a:p>
          <a:p>
            <a:r>
              <a:rPr lang="en-US" b="1">
                <a:solidFill>
                  <a:srgbClr val="000000"/>
                </a:solidFill>
                <a:latin typeface="Times" charset="0"/>
                <a:ea typeface="ＭＳ Ｐゴシック" charset="0"/>
                <a:cs typeface="ＭＳ Ｐゴシック" charset="0"/>
              </a:rPr>
              <a:t>////	…followed by those ten organizing words of THE BIBLE FILE.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4713C61-6A8E-334E-842B-DCF275BBDE5D}" type="slidenum">
              <a:rPr lang="en-US" sz="1200" b="0">
                <a:latin typeface="Times" charset="0"/>
              </a:rPr>
              <a:pPr/>
              <a:t>8</a:t>
            </a:fld>
            <a:endParaRPr lang="en-US" sz="1200" b="0">
              <a:latin typeface="Times" charset="0"/>
            </a:endParaRPr>
          </a:p>
        </p:txBody>
      </p:sp>
      <p:sp>
        <p:nvSpPr>
          <p:cNvPr id="31746" name="Rectangle 2"/>
          <p:cNvSpPr>
            <a:spLocks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…CREATION,  ABRAHAM,  JOSEPH, MOSES,  JOSHUA,  ANARCHY,  ROYALTY,  CAPTIVITY,  SILENCE, and Jesus.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D814832-1E90-0041-A4AB-E927EFDD09BE}" type="slidenum">
              <a:rPr lang="en-US" sz="1200" b="0">
                <a:latin typeface="Times" charset="0"/>
              </a:rPr>
              <a:pPr/>
              <a:t>9</a:t>
            </a:fld>
            <a:endParaRPr lang="en-US" sz="1200" b="0">
              <a:latin typeface="Times" charset="0"/>
            </a:endParaRPr>
          </a:p>
        </p:txBody>
      </p:sp>
      <p:sp>
        <p:nvSpPr>
          <p:cNvPr id="33794" name="Rectangle 2"/>
          <p:cNvSpPr>
            <a:spLocks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Then we added five additional threads to represent the main events of the troubling END-TIMES scenario.  The vast majority of the Body of Christ agrees – at least -- on these five future events.  They are…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latin typeface="Comic Sans MS" pitchFamily="66" charset="0"/>
              <a:ea typeface="ＭＳ Ｐゴシック" pitchFamily="34" charset="-128"/>
              <a:cs typeface="+mn-cs"/>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430947550 w 3625"/>
              <a:gd name="T5" fmla="*/ 7561263 h 1492"/>
              <a:gd name="T6" fmla="*/ 894656340 w 3625"/>
              <a:gd name="T7" fmla="*/ 22682200 h 1492"/>
              <a:gd name="T8" fmla="*/ 1257558872 w 3625"/>
              <a:gd name="T9" fmla="*/ 52924075 h 1492"/>
              <a:gd name="T10" fmla="*/ 1638101705 w 3625"/>
              <a:gd name="T11" fmla="*/ 90725625 h 1492"/>
              <a:gd name="T12" fmla="*/ 2038807377 w 3625"/>
              <a:gd name="T13" fmla="*/ 136088438 h 1492"/>
              <a:gd name="T14" fmla="*/ 2147483647 w 3625"/>
              <a:gd name="T15" fmla="*/ 196572188 h 1492"/>
              <a:gd name="T16" fmla="*/ 2147483647 w 3625"/>
              <a:gd name="T17" fmla="*/ 264617200 h 1492"/>
              <a:gd name="T18" fmla="*/ 2147483647 w 3625"/>
              <a:gd name="T19" fmla="*/ 335181575 h 1492"/>
              <a:gd name="T20" fmla="*/ 2147483647 w 3625"/>
              <a:gd name="T21" fmla="*/ 441028138 h 1492"/>
              <a:gd name="T22" fmla="*/ 2147483647 w 3625"/>
              <a:gd name="T23" fmla="*/ 546874700 h 1492"/>
              <a:gd name="T24" fmla="*/ 2147483647 w 3625"/>
              <a:gd name="T25" fmla="*/ 677922825 h 1492"/>
              <a:gd name="T26" fmla="*/ 2147483647 w 3625"/>
              <a:gd name="T27" fmla="*/ 776208125 h 1492"/>
              <a:gd name="T28" fmla="*/ 2147483647 w 3625"/>
              <a:gd name="T29" fmla="*/ 967740000 h 1492"/>
              <a:gd name="T30" fmla="*/ 2147483647 w 3625"/>
              <a:gd name="T31" fmla="*/ 1118949375 h 1492"/>
              <a:gd name="T32" fmla="*/ 2147483647 w 3625"/>
              <a:gd name="T33" fmla="*/ 1378526263 h 1492"/>
              <a:gd name="T34" fmla="*/ 2147483647 w 3625"/>
              <a:gd name="T35" fmla="*/ 1668343438 h 1492"/>
              <a:gd name="T36" fmla="*/ 2147483647 w 3625"/>
              <a:gd name="T37" fmla="*/ 1980842813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endParaRPr lang="en-US"/>
          </a:p>
        </p:txBody>
      </p:sp>
      <p:sp>
        <p:nvSpPr>
          <p:cNvPr id="6" name="Freeform 4"/>
          <p:cNvSpPr>
            <a:spLocks/>
          </p:cNvSpPr>
          <p:nvPr/>
        </p:nvSpPr>
        <p:spPr bwMode="white">
          <a:xfrm>
            <a:off x="0" y="3817938"/>
            <a:ext cx="8164513" cy="3019425"/>
          </a:xfrm>
          <a:custGeom>
            <a:avLst/>
            <a:gdLst>
              <a:gd name="T0" fmla="*/ 2147483647 w 5143"/>
              <a:gd name="T1" fmla="*/ 1020664075 h 1902"/>
              <a:gd name="T2" fmla="*/ 2147483647 w 5143"/>
              <a:gd name="T3" fmla="*/ 839212825 h 1902"/>
              <a:gd name="T4" fmla="*/ 2147483647 w 5143"/>
              <a:gd name="T5" fmla="*/ 657761575 h 1902"/>
              <a:gd name="T6" fmla="*/ 2147483647 w 5143"/>
              <a:gd name="T7" fmla="*/ 498990938 h 1902"/>
              <a:gd name="T8" fmla="*/ 2147483647 w 5143"/>
              <a:gd name="T9" fmla="*/ 385584700 h 1902"/>
              <a:gd name="T10" fmla="*/ 2147483647 w 5143"/>
              <a:gd name="T11" fmla="*/ 279738138 h 1902"/>
              <a:gd name="T12" fmla="*/ 2147483647 w 5143"/>
              <a:gd name="T13" fmla="*/ 189012513 h 1902"/>
              <a:gd name="T14" fmla="*/ 2147483647 w 5143"/>
              <a:gd name="T15" fmla="*/ 120967500 h 1902"/>
              <a:gd name="T16" fmla="*/ 1882557628 w 5143"/>
              <a:gd name="T17" fmla="*/ 75604688 h 1902"/>
              <a:gd name="T18" fmla="*/ 1262599152 w 5143"/>
              <a:gd name="T19" fmla="*/ 37803138 h 1902"/>
              <a:gd name="T20" fmla="*/ 619958475 w 5143"/>
              <a:gd name="T21" fmla="*/ 7561263 h 1902"/>
              <a:gd name="T22" fmla="*/ 0 w 5143"/>
              <a:gd name="T23" fmla="*/ 0 h 1902"/>
              <a:gd name="T24" fmla="*/ 0 w 5143"/>
              <a:gd name="T25" fmla="*/ 693043763 h 1902"/>
              <a:gd name="T26" fmla="*/ 0 w 5143"/>
              <a:gd name="T27" fmla="*/ 869454700 h 1902"/>
              <a:gd name="T28" fmla="*/ 0 w 5143"/>
              <a:gd name="T29" fmla="*/ 693043763 h 1902"/>
              <a:gd name="T30" fmla="*/ 0 w 5143"/>
              <a:gd name="T31" fmla="*/ 861893438 h 1902"/>
              <a:gd name="T32" fmla="*/ 854333815 w 5143"/>
              <a:gd name="T33" fmla="*/ 884575638 h 1902"/>
              <a:gd name="T34" fmla="*/ 1527214781 w 5143"/>
              <a:gd name="T35" fmla="*/ 937498125 h 1902"/>
              <a:gd name="T36" fmla="*/ 2147173256 w 5143"/>
              <a:gd name="T37" fmla="*/ 1005543138 h 1902"/>
              <a:gd name="T38" fmla="*/ 2147483647 w 5143"/>
              <a:gd name="T39" fmla="*/ 1096268763 h 1902"/>
              <a:gd name="T40" fmla="*/ 2147483647 w 5143"/>
              <a:gd name="T41" fmla="*/ 1194554063 h 1902"/>
              <a:gd name="T42" fmla="*/ 2147483647 w 5143"/>
              <a:gd name="T43" fmla="*/ 1360884375 h 1902"/>
              <a:gd name="T44" fmla="*/ 2147483647 w 5143"/>
              <a:gd name="T45" fmla="*/ 1519655013 h 1902"/>
              <a:gd name="T46" fmla="*/ 2147483647 w 5143"/>
              <a:gd name="T47" fmla="*/ 1708665938 h 1902"/>
              <a:gd name="T48" fmla="*/ 2147483647 w 5143"/>
              <a:gd name="T49" fmla="*/ 1882557513 h 1902"/>
              <a:gd name="T50" fmla="*/ 2147483647 w 5143"/>
              <a:gd name="T51" fmla="*/ 2147173125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018645950 h 1902"/>
              <a:gd name="T86" fmla="*/ 2147483647 w 5143"/>
              <a:gd name="T87" fmla="*/ 1769149688 h 1902"/>
              <a:gd name="T88" fmla="*/ 2147483647 w 5143"/>
              <a:gd name="T89" fmla="*/ 1481851875 h 1902"/>
              <a:gd name="T90" fmla="*/ 2147483647 w 5143"/>
              <a:gd name="T91" fmla="*/ 1232357200 h 1902"/>
              <a:gd name="T92" fmla="*/ 2147483647 w 5143"/>
              <a:gd name="T93" fmla="*/ 102066407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854333878 h 2325"/>
              <a:gd name="T4" fmla="*/ 1406247188 w 5760"/>
              <a:gd name="T5" fmla="*/ 899696697 h 2325"/>
              <a:gd name="T6" fmla="*/ 2033766888 w 5760"/>
              <a:gd name="T7" fmla="*/ 945059516 h 2325"/>
              <a:gd name="T8" fmla="*/ 2147483647 w 5760"/>
              <a:gd name="T9" fmla="*/ 1005543274 h 2325"/>
              <a:gd name="T10" fmla="*/ 2147483647 w 5760"/>
              <a:gd name="T11" fmla="*/ 1073586708 h 2325"/>
              <a:gd name="T12" fmla="*/ 2147483647 w 5760"/>
              <a:gd name="T13" fmla="*/ 1171873609 h 2325"/>
              <a:gd name="T14" fmla="*/ 2147483647 w 5760"/>
              <a:gd name="T15" fmla="*/ 1285279862 h 2325"/>
              <a:gd name="T16" fmla="*/ 2147483647 w 5760"/>
              <a:gd name="T17" fmla="*/ 1436489257 h 2325"/>
              <a:gd name="T18" fmla="*/ 2147483647 w 5760"/>
              <a:gd name="T19" fmla="*/ 1587698653 h 2325"/>
              <a:gd name="T20" fmla="*/ 2147483647 w 5760"/>
              <a:gd name="T21" fmla="*/ 1731348372 h 2325"/>
              <a:gd name="T22" fmla="*/ 2147483647 w 5760"/>
              <a:gd name="T23" fmla="*/ 1912799647 h 2325"/>
              <a:gd name="T24" fmla="*/ 2147483647 w 5760"/>
              <a:gd name="T25" fmla="*/ 2109371861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09371861 h 2325"/>
              <a:gd name="T62" fmla="*/ 2147483647 w 5760"/>
              <a:gd name="T63" fmla="*/ 1943041526 h 2325"/>
              <a:gd name="T64" fmla="*/ 2147483647 w 5760"/>
              <a:gd name="T65" fmla="*/ 1791832130 h 2325"/>
              <a:gd name="T66" fmla="*/ 2147483647 w 5760"/>
              <a:gd name="T67" fmla="*/ 1640622735 h 2325"/>
              <a:gd name="T68" fmla="*/ 2147483647 w 5760"/>
              <a:gd name="T69" fmla="*/ 1512093955 h 2325"/>
              <a:gd name="T70" fmla="*/ 2147483647 w 5760"/>
              <a:gd name="T71" fmla="*/ 1391126438 h 2325"/>
              <a:gd name="T72" fmla="*/ 2147483647 w 5760"/>
              <a:gd name="T73" fmla="*/ 1217236427 h 2325"/>
              <a:gd name="T74" fmla="*/ 2147483647 w 5760"/>
              <a:gd name="T75" fmla="*/ 1066027032 h 2325"/>
              <a:gd name="T76" fmla="*/ 2147483647 w 5760"/>
              <a:gd name="T77" fmla="*/ 945059516 h 2325"/>
              <a:gd name="T78" fmla="*/ 2147483647 w 5760"/>
              <a:gd name="T79" fmla="*/ 786288857 h 2325"/>
              <a:gd name="T80" fmla="*/ 2147483647 w 5760"/>
              <a:gd name="T81" fmla="*/ 657761664 h 2325"/>
              <a:gd name="T82" fmla="*/ 2147483647 w 5760"/>
              <a:gd name="T83" fmla="*/ 536794148 h 2325"/>
              <a:gd name="T84" fmla="*/ 2147483647 w 5760"/>
              <a:gd name="T85" fmla="*/ 430947571 h 2325"/>
              <a:gd name="T86" fmla="*/ 2147483647 w 5760"/>
              <a:gd name="T87" fmla="*/ 347781610 h 2325"/>
              <a:gd name="T88" fmla="*/ 2147483647 w 5760"/>
              <a:gd name="T89" fmla="*/ 272176912 h 2325"/>
              <a:gd name="T90" fmla="*/ 2147483647 w 5760"/>
              <a:gd name="T91" fmla="*/ 204133478 h 2325"/>
              <a:gd name="T92" fmla="*/ 2147483647 w 5760"/>
              <a:gd name="T93" fmla="*/ 151209395 h 2325"/>
              <a:gd name="T94" fmla="*/ 2147483647 w 5760"/>
              <a:gd name="T95" fmla="*/ 90725637 h 2325"/>
              <a:gd name="T96" fmla="*/ 2086689375 w 5760"/>
              <a:gd name="T97" fmla="*/ 52924082 h 2325"/>
              <a:gd name="T98" fmla="*/ 1406247188 w 5760"/>
              <a:gd name="T99" fmla="*/ 30241879 h 2325"/>
              <a:gd name="T100" fmla="*/ 710684063 w 5760"/>
              <a:gd name="T101" fmla="*/ 7561264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884575815 h 1573"/>
              <a:gd name="T4" fmla="*/ 710684063 w 5760"/>
              <a:gd name="T5" fmla="*/ 899696755 h 1573"/>
              <a:gd name="T6" fmla="*/ 1580138763 w 5760"/>
              <a:gd name="T7" fmla="*/ 914817696 h 1573"/>
              <a:gd name="T8" fmla="*/ 2147483647 w 5760"/>
              <a:gd name="T9" fmla="*/ 945059577 h 1573"/>
              <a:gd name="T10" fmla="*/ 2147483647 w 5760"/>
              <a:gd name="T11" fmla="*/ 990422398 h 1573"/>
              <a:gd name="T12" fmla="*/ 2147483647 w 5760"/>
              <a:gd name="T13" fmla="*/ 1035785220 h 1573"/>
              <a:gd name="T14" fmla="*/ 2147483647 w 5760"/>
              <a:gd name="T15" fmla="*/ 1096268982 h 1573"/>
              <a:gd name="T16" fmla="*/ 2147483647 w 5760"/>
              <a:gd name="T17" fmla="*/ 1164312421 h 1573"/>
              <a:gd name="T18" fmla="*/ 2147483647 w 5760"/>
              <a:gd name="T19" fmla="*/ 1270159004 h 1573"/>
              <a:gd name="T20" fmla="*/ 2147483647 w 5760"/>
              <a:gd name="T21" fmla="*/ 1383566852 h 1573"/>
              <a:gd name="T22" fmla="*/ 2147483647 w 5760"/>
              <a:gd name="T23" fmla="*/ 1504534376 h 1573"/>
              <a:gd name="T24" fmla="*/ 2147483647 w 5760"/>
              <a:gd name="T25" fmla="*/ 1633061577 h 1573"/>
              <a:gd name="T26" fmla="*/ 2147483647 w 5760"/>
              <a:gd name="T27" fmla="*/ 1784270982 h 1573"/>
              <a:gd name="T28" fmla="*/ 2147483647 w 5760"/>
              <a:gd name="T29" fmla="*/ 1890117566 h 1573"/>
              <a:gd name="T30" fmla="*/ 2147483647 w 5760"/>
              <a:gd name="T31" fmla="*/ 2041326971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1595260019 h 1573"/>
              <a:gd name="T54" fmla="*/ 2147483647 w 5760"/>
              <a:gd name="T55" fmla="*/ 1436489350 h 1573"/>
              <a:gd name="T56" fmla="*/ 2147483647 w 5760"/>
              <a:gd name="T57" fmla="*/ 1262599328 h 1573"/>
              <a:gd name="T58" fmla="*/ 2147483647 w 5760"/>
              <a:gd name="T59" fmla="*/ 1118949599 h 1573"/>
              <a:gd name="T60" fmla="*/ 2147483647 w 5760"/>
              <a:gd name="T61" fmla="*/ 997982075 h 1573"/>
              <a:gd name="T62" fmla="*/ 2147483647 w 5760"/>
              <a:gd name="T63" fmla="*/ 877014551 h 1573"/>
              <a:gd name="T64" fmla="*/ 2147483647 w 5760"/>
              <a:gd name="T65" fmla="*/ 740926086 h 1573"/>
              <a:gd name="T66" fmla="*/ 2147483647 w 5760"/>
              <a:gd name="T67" fmla="*/ 635079502 h 1573"/>
              <a:gd name="T68" fmla="*/ 2147483647 w 5760"/>
              <a:gd name="T69" fmla="*/ 536794182 h 1573"/>
              <a:gd name="T70" fmla="*/ 2147483647 w 5760"/>
              <a:gd name="T71" fmla="*/ 461189480 h 1573"/>
              <a:gd name="T72" fmla="*/ 2147483647 w 5760"/>
              <a:gd name="T73" fmla="*/ 385584777 h 1573"/>
              <a:gd name="T74" fmla="*/ 2147483647 w 5760"/>
              <a:gd name="T75" fmla="*/ 325101015 h 1573"/>
              <a:gd name="T76" fmla="*/ 2147483647 w 5760"/>
              <a:gd name="T77" fmla="*/ 264617253 h 1573"/>
              <a:gd name="T78" fmla="*/ 2147483647 w 5760"/>
              <a:gd name="T79" fmla="*/ 219254431 h 1573"/>
              <a:gd name="T80" fmla="*/ 2147483647 w 5760"/>
              <a:gd name="T81" fmla="*/ 166330346 h 1573"/>
              <a:gd name="T82" fmla="*/ 2147483647 w 5760"/>
              <a:gd name="T83" fmla="*/ 120967524 h 1573"/>
              <a:gd name="T84" fmla="*/ 2147483647 w 5760"/>
              <a:gd name="T85" fmla="*/ 98286907 h 1573"/>
              <a:gd name="T86" fmla="*/ 2147483647 w 5760"/>
              <a:gd name="T87" fmla="*/ 68045026 h 1573"/>
              <a:gd name="T88" fmla="*/ 2147483647 w 5760"/>
              <a:gd name="T89" fmla="*/ 37803145 h 1573"/>
              <a:gd name="T90" fmla="*/ 1799391563 w 5760"/>
              <a:gd name="T91" fmla="*/ 30241881 h 1573"/>
              <a:gd name="T92" fmla="*/ 1285279688 w 5760"/>
              <a:gd name="T93" fmla="*/ 15120941 h 1573"/>
              <a:gd name="T94" fmla="*/ 61239876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854333763 h 970"/>
              <a:gd name="T4" fmla="*/ 801409688 w 5760"/>
              <a:gd name="T5" fmla="*/ 861893438 h 970"/>
              <a:gd name="T6" fmla="*/ 1489413138 w 5760"/>
              <a:gd name="T7" fmla="*/ 877014375 h 970"/>
              <a:gd name="T8" fmla="*/ 2132052188 w 5760"/>
              <a:gd name="T9" fmla="*/ 892135313 h 970"/>
              <a:gd name="T10" fmla="*/ 2147483647 w 5760"/>
              <a:gd name="T11" fmla="*/ 907256250 h 970"/>
              <a:gd name="T12" fmla="*/ 2147483647 w 5760"/>
              <a:gd name="T13" fmla="*/ 922377188 h 970"/>
              <a:gd name="T14" fmla="*/ 2147483647 w 5760"/>
              <a:gd name="T15" fmla="*/ 960180325 h 970"/>
              <a:gd name="T16" fmla="*/ 2147483647 w 5760"/>
              <a:gd name="T17" fmla="*/ 1005543138 h 970"/>
              <a:gd name="T18" fmla="*/ 2147483647 w 5760"/>
              <a:gd name="T19" fmla="*/ 1058465625 h 970"/>
              <a:gd name="T20" fmla="*/ 2147483647 w 5760"/>
              <a:gd name="T21" fmla="*/ 1141631575 h 970"/>
              <a:gd name="T22" fmla="*/ 2147483647 w 5760"/>
              <a:gd name="T23" fmla="*/ 1202115325 h 970"/>
              <a:gd name="T24" fmla="*/ 2147483647 w 5760"/>
              <a:gd name="T25" fmla="*/ 1277720013 h 970"/>
              <a:gd name="T26" fmla="*/ 2147483647 w 5760"/>
              <a:gd name="T27" fmla="*/ 1368445638 h 970"/>
              <a:gd name="T28" fmla="*/ 2147483647 w 5760"/>
              <a:gd name="T29" fmla="*/ 1474292200 h 970"/>
              <a:gd name="T30" fmla="*/ 2147483647 w 5760"/>
              <a:gd name="T31" fmla="*/ 1557456563 h 970"/>
              <a:gd name="T32" fmla="*/ 2147483647 w 5760"/>
              <a:gd name="T33" fmla="*/ 1685985325 h 970"/>
              <a:gd name="T34" fmla="*/ 2147483647 w 5760"/>
              <a:gd name="T35" fmla="*/ 1829633438 h 970"/>
              <a:gd name="T36" fmla="*/ 2147483647 w 5760"/>
              <a:gd name="T37" fmla="*/ 1980842813 h 970"/>
              <a:gd name="T38" fmla="*/ 2147483647 w 5760"/>
              <a:gd name="T39" fmla="*/ 2132052188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10" name="Freeform 8"/>
          <p:cNvSpPr>
            <a:spLocks/>
          </p:cNvSpPr>
          <p:nvPr/>
        </p:nvSpPr>
        <p:spPr bwMode="white">
          <a:xfrm>
            <a:off x="0" y="-20638"/>
            <a:ext cx="9144000" cy="1682751"/>
          </a:xfrm>
          <a:custGeom>
            <a:avLst/>
            <a:gdLst>
              <a:gd name="T0" fmla="*/ 0 w 5760"/>
              <a:gd name="T1" fmla="*/ 1897679578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1693251 h 1060"/>
              <a:gd name="T12" fmla="*/ 2147483647 w 5760"/>
              <a:gd name="T13" fmla="*/ 400705876 h 1060"/>
              <a:gd name="T14" fmla="*/ 2147483647 w 5760"/>
              <a:gd name="T15" fmla="*/ 559475020 h 1060"/>
              <a:gd name="T16" fmla="*/ 2147483647 w 5760"/>
              <a:gd name="T17" fmla="*/ 672882912 h 1060"/>
              <a:gd name="T18" fmla="*/ 2147483647 w 5760"/>
              <a:gd name="T19" fmla="*/ 816531110 h 1060"/>
              <a:gd name="T20" fmla="*/ 2147483647 w 5760"/>
              <a:gd name="T21" fmla="*/ 922377736 h 1060"/>
              <a:gd name="T22" fmla="*/ 2147483647 w 5760"/>
              <a:gd name="T23" fmla="*/ 1043345308 h 1060"/>
              <a:gd name="T24" fmla="*/ 2147483647 w 5760"/>
              <a:gd name="T25" fmla="*/ 1179433826 h 1060"/>
              <a:gd name="T26" fmla="*/ 2147483647 w 5760"/>
              <a:gd name="T27" fmla="*/ 1270159505 h 1060"/>
              <a:gd name="T28" fmla="*/ 2147483647 w 5760"/>
              <a:gd name="T29" fmla="*/ 1368446451 h 1060"/>
              <a:gd name="T30" fmla="*/ 2147483647 w 5760"/>
              <a:gd name="T31" fmla="*/ 1459172130 h 1060"/>
              <a:gd name="T32" fmla="*/ 2147483647 w 5760"/>
              <a:gd name="T33" fmla="*/ 1527217183 h 1060"/>
              <a:gd name="T34" fmla="*/ 2147483647 w 5760"/>
              <a:gd name="T35" fmla="*/ 1595260648 h 1060"/>
              <a:gd name="T36" fmla="*/ 2147483647 w 5760"/>
              <a:gd name="T37" fmla="*/ 1648184754 h 1060"/>
              <a:gd name="T38" fmla="*/ 2147483647 w 5760"/>
              <a:gd name="T39" fmla="*/ 1701107273 h 1060"/>
              <a:gd name="T40" fmla="*/ 2147483647 w 5760"/>
              <a:gd name="T41" fmla="*/ 1746470113 h 1060"/>
              <a:gd name="T42" fmla="*/ 2147483647 w 5760"/>
              <a:gd name="T43" fmla="*/ 1784273273 h 1060"/>
              <a:gd name="T44" fmla="*/ 2147483647 w 5760"/>
              <a:gd name="T45" fmla="*/ 1814515166 h 1060"/>
              <a:gd name="T46" fmla="*/ 2147483647 w 5760"/>
              <a:gd name="T47" fmla="*/ 1844757059 h 1060"/>
              <a:gd name="T48" fmla="*/ 2147483647 w 5760"/>
              <a:gd name="T49" fmla="*/ 1859878005 h 1060"/>
              <a:gd name="T50" fmla="*/ 1345763438 w 5760"/>
              <a:gd name="T51" fmla="*/ 1882558631 h 1060"/>
              <a:gd name="T52" fmla="*/ 506552200 w 5760"/>
              <a:gd name="T53" fmla="*/ 1897679578 h 1060"/>
              <a:gd name="T54" fmla="*/ 0 w 5760"/>
              <a:gd name="T55" fmla="*/ 1897679578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11" name="Freeform 9"/>
          <p:cNvSpPr>
            <a:spLocks/>
          </p:cNvSpPr>
          <p:nvPr/>
        </p:nvSpPr>
        <p:spPr bwMode="white">
          <a:xfrm>
            <a:off x="0" y="-20638"/>
            <a:ext cx="8388350" cy="1068388"/>
          </a:xfrm>
          <a:custGeom>
            <a:avLst/>
            <a:gdLst>
              <a:gd name="T0" fmla="*/ 0 w 5284"/>
              <a:gd name="T1" fmla="*/ 922377619 h 673"/>
              <a:gd name="T2" fmla="*/ 0 w 5284"/>
              <a:gd name="T3" fmla="*/ 1693545793 h 673"/>
              <a:gd name="T4" fmla="*/ 763608138 w 5284"/>
              <a:gd name="T5" fmla="*/ 1693545793 h 673"/>
              <a:gd name="T6" fmla="*/ 1822073763 w 5284"/>
              <a:gd name="T7" fmla="*/ 1670865169 h 673"/>
              <a:gd name="T8" fmla="*/ 2147483647 w 5284"/>
              <a:gd name="T9" fmla="*/ 1648182959 h 673"/>
              <a:gd name="T10" fmla="*/ 2147483647 w 5284"/>
              <a:gd name="T11" fmla="*/ 1617941070 h 673"/>
              <a:gd name="T12" fmla="*/ 2147483647 w 5284"/>
              <a:gd name="T13" fmla="*/ 1587699181 h 673"/>
              <a:gd name="T14" fmla="*/ 2147483647 w 5284"/>
              <a:gd name="T15" fmla="*/ 1549897613 h 673"/>
              <a:gd name="T16" fmla="*/ 2147483647 w 5284"/>
              <a:gd name="T17" fmla="*/ 1527215402 h 673"/>
              <a:gd name="T18" fmla="*/ 2147483647 w 5284"/>
              <a:gd name="T19" fmla="*/ 1481852568 h 673"/>
              <a:gd name="T20" fmla="*/ 2147483647 w 5284"/>
              <a:gd name="T21" fmla="*/ 1436489735 h 673"/>
              <a:gd name="T22" fmla="*/ 2147483647 w 5284"/>
              <a:gd name="T23" fmla="*/ 1376005956 h 673"/>
              <a:gd name="T24" fmla="*/ 2147483647 w 5284"/>
              <a:gd name="T25" fmla="*/ 1330643123 h 673"/>
              <a:gd name="T26" fmla="*/ 2147483647 w 5284"/>
              <a:gd name="T27" fmla="*/ 1255038400 h 673"/>
              <a:gd name="T28" fmla="*/ 2147483647 w 5284"/>
              <a:gd name="T29" fmla="*/ 1194554622 h 673"/>
              <a:gd name="T30" fmla="*/ 2147483647 w 5284"/>
              <a:gd name="T31" fmla="*/ 1126511165 h 673"/>
              <a:gd name="T32" fmla="*/ 2147483647 w 5284"/>
              <a:gd name="T33" fmla="*/ 1058466120 h 673"/>
              <a:gd name="T34" fmla="*/ 2147483647 w 5284"/>
              <a:gd name="T35" fmla="*/ 967740453 h 673"/>
              <a:gd name="T36" fmla="*/ 2147483647 w 5284"/>
              <a:gd name="T37" fmla="*/ 884576051 h 673"/>
              <a:gd name="T38" fmla="*/ 2147483647 w 5284"/>
              <a:gd name="T39" fmla="*/ 801410063 h 673"/>
              <a:gd name="T40" fmla="*/ 2147483647 w 5284"/>
              <a:gd name="T41" fmla="*/ 703124717 h 673"/>
              <a:gd name="T42" fmla="*/ 2147483647 w 5284"/>
              <a:gd name="T43" fmla="*/ 597278105 h 673"/>
              <a:gd name="T44" fmla="*/ 2147483647 w 5284"/>
              <a:gd name="T45" fmla="*/ 483870226 h 673"/>
              <a:gd name="T46" fmla="*/ 2147483647 w 5284"/>
              <a:gd name="T47" fmla="*/ 370463936 h 673"/>
              <a:gd name="T48" fmla="*/ 2147483647 w 5284"/>
              <a:gd name="T49" fmla="*/ 226814169 h 673"/>
              <a:gd name="T50" fmla="*/ 2147483647 w 5284"/>
              <a:gd name="T51" fmla="*/ 105846612 h 673"/>
              <a:gd name="T52" fmla="*/ 2147483647 w 5284"/>
              <a:gd name="T53" fmla="*/ 0 h 673"/>
              <a:gd name="T54" fmla="*/ 2147483647 w 5284"/>
              <a:gd name="T55" fmla="*/ 0 h 673"/>
              <a:gd name="T56" fmla="*/ 2147483647 w 5284"/>
              <a:gd name="T57" fmla="*/ 143649767 h 673"/>
              <a:gd name="T58" fmla="*/ 2147483647 w 5284"/>
              <a:gd name="T59" fmla="*/ 272177002 h 673"/>
              <a:gd name="T60" fmla="*/ 2147483647 w 5284"/>
              <a:gd name="T61" fmla="*/ 378023614 h 673"/>
              <a:gd name="T62" fmla="*/ 2147483647 w 5284"/>
              <a:gd name="T63" fmla="*/ 461189603 h 673"/>
              <a:gd name="T64" fmla="*/ 2147483647 w 5284"/>
              <a:gd name="T65" fmla="*/ 536794326 h 673"/>
              <a:gd name="T66" fmla="*/ 2147483647 w 5284"/>
              <a:gd name="T67" fmla="*/ 612399049 h 673"/>
              <a:gd name="T68" fmla="*/ 2147483647 w 5284"/>
              <a:gd name="T69" fmla="*/ 688003772 h 673"/>
              <a:gd name="T70" fmla="*/ 2147483647 w 5284"/>
              <a:gd name="T71" fmla="*/ 748487550 h 673"/>
              <a:gd name="T72" fmla="*/ 2147483647 w 5284"/>
              <a:gd name="T73" fmla="*/ 786289118 h 673"/>
              <a:gd name="T74" fmla="*/ 2147483647 w 5284"/>
              <a:gd name="T75" fmla="*/ 831651952 h 673"/>
              <a:gd name="T76" fmla="*/ 2147483647 w 5284"/>
              <a:gd name="T77" fmla="*/ 861893841 h 673"/>
              <a:gd name="T78" fmla="*/ 1754028750 w 5284"/>
              <a:gd name="T79" fmla="*/ 892135730 h 673"/>
              <a:gd name="T80" fmla="*/ 1262599075 w 5284"/>
              <a:gd name="T81" fmla="*/ 907256675 h 673"/>
              <a:gd name="T82" fmla="*/ 703124388 w 5284"/>
              <a:gd name="T83" fmla="*/ 922377619 h 673"/>
              <a:gd name="T84" fmla="*/ 249496263 w 5284"/>
              <a:gd name="T85" fmla="*/ 929938885 h 673"/>
              <a:gd name="T86" fmla="*/ 0 w 5284"/>
              <a:gd name="T87" fmla="*/ 922377619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3084"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2"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0">
                <a:latin typeface="Times New Roman" pitchFamily="18" charset="0"/>
                <a:ea typeface="ＭＳ Ｐゴシック" pitchFamily="34" charset="-128"/>
                <a:cs typeface="+mn-cs"/>
              </a:defRPr>
            </a:lvl1pPr>
          </a:lstStyle>
          <a:p>
            <a:pPr>
              <a:defRPr/>
            </a:pPr>
            <a:endParaRPr lang="en-US"/>
          </a:p>
        </p:txBody>
      </p:sp>
      <p:sp>
        <p:nvSpPr>
          <p:cNvPr id="13"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b="0">
                <a:latin typeface="Times New Roman" pitchFamily="18" charset="0"/>
                <a:ea typeface="ＭＳ Ｐゴシック" pitchFamily="34" charset="-128"/>
                <a:cs typeface="+mn-cs"/>
              </a:defRPr>
            </a:lvl1pPr>
          </a:lstStyle>
          <a:p>
            <a:pPr>
              <a:defRPr/>
            </a:pPr>
            <a:endParaRPr lang="en-US"/>
          </a:p>
        </p:txBody>
      </p:sp>
      <p:sp>
        <p:nvSpPr>
          <p:cNvPr id="14"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0" smtClean="0">
                <a:latin typeface="Times New Roman" charset="0"/>
              </a:defRPr>
            </a:lvl1pPr>
          </a:lstStyle>
          <a:p>
            <a:pPr>
              <a:defRPr/>
            </a:pPr>
            <a:fld id="{44BE132D-22FA-284B-9AA4-58C8037AE8EA}" type="slidenum">
              <a:rPr lang="en-US"/>
              <a:pPr>
                <a:defRPr/>
              </a:pPr>
              <a:t>‹#›</a:t>
            </a:fld>
            <a:endParaRPr lang="en-US"/>
          </a:p>
        </p:txBody>
      </p:sp>
    </p:spTree>
    <p:extLst>
      <p:ext uri="{BB962C8B-B14F-4D97-AF65-F5344CB8AC3E}">
        <p14:creationId xmlns:p14="http://schemas.microsoft.com/office/powerpoint/2010/main" val="137198041"/>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Text Box 20"/>
          <p:cNvSpPr txBox="1">
            <a:spLocks noChangeArrowheads="1"/>
          </p:cNvSpPr>
          <p:nvPr userDrawn="1"/>
        </p:nvSpPr>
        <p:spPr bwMode="auto">
          <a:xfrm>
            <a:off x="450850" y="6537325"/>
            <a:ext cx="973138" cy="244475"/>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3434515332"/>
      </p:ext>
    </p:extLst>
  </p:cSld>
  <p:clrMapOvr>
    <a:masterClrMapping/>
  </p:clrMapOvr>
  <p:transition xmlns:p14="http://schemas.microsoft.com/office/powerpoint/2010/main" spd="med">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Text Box 20"/>
          <p:cNvSpPr txBox="1">
            <a:spLocks noChangeArrowheads="1"/>
          </p:cNvSpPr>
          <p:nvPr userDrawn="1"/>
        </p:nvSpPr>
        <p:spPr bwMode="auto">
          <a:xfrm>
            <a:off x="450850" y="6537325"/>
            <a:ext cx="973138" cy="244475"/>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1395526572"/>
      </p:ext>
    </p:extLst>
  </p:cSld>
  <p:clrMapOvr>
    <a:masterClrMapping/>
  </p:clrMapOvr>
  <p:transition xmlns:p14="http://schemas.microsoft.com/office/powerpoint/2010/main" spd="med">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Click to edit Master subtitle style</a:t>
            </a:r>
            <a:endParaRPr lang="en-US"/>
          </a:p>
        </p:txBody>
      </p:sp>
    </p:spTree>
    <p:extLst>
      <p:ext uri="{BB962C8B-B14F-4D97-AF65-F5344CB8AC3E}">
        <p14:creationId xmlns:p14="http://schemas.microsoft.com/office/powerpoint/2010/main" val="395405569"/>
      </p:ext>
    </p:extLst>
  </p:cSld>
  <p:clrMapOvr>
    <a:masterClrMapping/>
  </p:clrMapOvr>
  <p:transition xmlns:p14="http://schemas.microsoft.com/office/powerpoint/2010/mai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3992558393"/>
      </p:ext>
    </p:extLst>
  </p:cSld>
  <p:clrMapOvr>
    <a:masterClrMapping/>
  </p:clrMapOvr>
  <p:transition xmlns:p14="http://schemas.microsoft.com/office/powerpoint/2010/mai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Click to edit Master text styles</a:t>
            </a:r>
          </a:p>
        </p:txBody>
      </p:sp>
    </p:spTree>
    <p:extLst>
      <p:ext uri="{BB962C8B-B14F-4D97-AF65-F5344CB8AC3E}">
        <p14:creationId xmlns:p14="http://schemas.microsoft.com/office/powerpoint/2010/main" val="3639971532"/>
      </p:ext>
    </p:extLst>
  </p:cSld>
  <p:clrMapOvr>
    <a:masterClrMapping/>
  </p:clrMapOvr>
  <p:transition xmlns:p14="http://schemas.microsoft.com/office/powerpoint/2010/mai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2572241155"/>
      </p:ext>
    </p:extLst>
  </p:cSld>
  <p:clrMapOvr>
    <a:masterClrMapping/>
  </p:clrMapOvr>
  <p:transition xmlns:p14="http://schemas.microsoft.com/office/powerpoint/2010/mai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2517463734"/>
      </p:ext>
    </p:extLst>
  </p:cSld>
  <p:clrMapOvr>
    <a:masterClrMapping/>
  </p:clrMapOvr>
  <p:transition xmlns:p14="http://schemas.microsoft.com/office/powerpoint/2010/mai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Tree>
    <p:extLst>
      <p:ext uri="{BB962C8B-B14F-4D97-AF65-F5344CB8AC3E}">
        <p14:creationId xmlns:p14="http://schemas.microsoft.com/office/powerpoint/2010/main" val="1471853241"/>
      </p:ext>
    </p:extLst>
  </p:cSld>
  <p:clrMapOvr>
    <a:masterClrMapping/>
  </p:clrMapOvr>
  <p:transition xmlns:p14="http://schemas.microsoft.com/office/powerpoint/2010/mai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743593"/>
      </p:ext>
    </p:extLst>
  </p:cSld>
  <p:clrMapOvr>
    <a:masterClrMapping/>
  </p:clrMapOvr>
  <p:transition xmlns:p14="http://schemas.microsoft.com/office/powerpoint/2010/mai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1084176929"/>
      </p:ext>
    </p:extLst>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Text Box 20"/>
          <p:cNvSpPr txBox="1">
            <a:spLocks noChangeArrowheads="1"/>
          </p:cNvSpPr>
          <p:nvPr userDrawn="1"/>
        </p:nvSpPr>
        <p:spPr bwMode="auto">
          <a:xfrm>
            <a:off x="450850" y="6537325"/>
            <a:ext cx="973138" cy="244475"/>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725777012"/>
      </p:ext>
    </p:extLst>
  </p:cSld>
  <p:clrMapOvr>
    <a:masterClrMapping/>
  </p:clrMapOvr>
  <p:transition xmlns:p14="http://schemas.microsoft.com/office/powerpoint/2010/main" spd="med">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2623569703"/>
      </p:ext>
    </p:extLst>
  </p:cSld>
  <p:clrMapOvr>
    <a:masterClrMapping/>
  </p:clrMapOvr>
  <p:transition xmlns:p14="http://schemas.microsoft.com/office/powerpoint/2010/mai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1244580969"/>
      </p:ext>
    </p:extLst>
  </p:cSld>
  <p:clrMapOvr>
    <a:masterClrMapping/>
  </p:clrMapOvr>
  <p:transition xmlns:p14="http://schemas.microsoft.com/office/powerpoint/2010/mai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242252232"/>
      </p:ext>
    </p:extLst>
  </p:cSld>
  <p:clrMapOvr>
    <a:masterClrMapping/>
  </p:clrMapOvr>
  <p:transition xmlns:p14="http://schemas.microsoft.com/office/powerpoint/2010/mai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844648448"/>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470682496"/>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582271994"/>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37290943"/>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847629958"/>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687678719"/>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655043749"/>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ext Box 20"/>
          <p:cNvSpPr txBox="1">
            <a:spLocks noChangeArrowheads="1"/>
          </p:cNvSpPr>
          <p:nvPr userDrawn="1"/>
        </p:nvSpPr>
        <p:spPr bwMode="auto">
          <a:xfrm>
            <a:off x="450850" y="6537325"/>
            <a:ext cx="973138" cy="244475"/>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Click to edit Master text styles</a:t>
            </a:r>
          </a:p>
        </p:txBody>
      </p:sp>
    </p:spTree>
    <p:extLst>
      <p:ext uri="{BB962C8B-B14F-4D97-AF65-F5344CB8AC3E}">
        <p14:creationId xmlns:p14="http://schemas.microsoft.com/office/powerpoint/2010/main" val="2493500316"/>
      </p:ext>
    </p:extLst>
  </p:cSld>
  <p:clrMapOvr>
    <a:masterClrMapping/>
  </p:clrMapOvr>
  <p:transition xmlns:p14="http://schemas.microsoft.com/office/powerpoint/2010/main" spd="med">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465537090"/>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425405482"/>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642789745"/>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391290561"/>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Text Box 20"/>
          <p:cNvSpPr txBox="1">
            <a:spLocks noChangeArrowheads="1"/>
          </p:cNvSpPr>
          <p:nvPr userDrawn="1"/>
        </p:nvSpPr>
        <p:spPr bwMode="auto">
          <a:xfrm>
            <a:off x="450850" y="6537325"/>
            <a:ext cx="973138" cy="244475"/>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6"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3575115636"/>
      </p:ext>
    </p:extLst>
  </p:cSld>
  <p:clrMapOvr>
    <a:masterClrMapping/>
  </p:clrMapOvr>
  <p:transition xmlns:p14="http://schemas.microsoft.com/office/powerpoint/2010/main" spd="med">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20"/>
          <p:cNvSpPr txBox="1">
            <a:spLocks noChangeArrowheads="1"/>
          </p:cNvSpPr>
          <p:nvPr userDrawn="1"/>
        </p:nvSpPr>
        <p:spPr bwMode="auto">
          <a:xfrm>
            <a:off x="450850" y="6537325"/>
            <a:ext cx="973138" cy="244475"/>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8"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3878974310"/>
      </p:ext>
    </p:extLst>
  </p:cSld>
  <p:clrMapOvr>
    <a:masterClrMapping/>
  </p:clrMapOvr>
  <p:transition xmlns:p14="http://schemas.microsoft.com/office/powerpoint/2010/main" spd="med">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Text Box 20"/>
          <p:cNvSpPr txBox="1">
            <a:spLocks noChangeArrowheads="1"/>
          </p:cNvSpPr>
          <p:nvPr userDrawn="1"/>
        </p:nvSpPr>
        <p:spPr bwMode="auto">
          <a:xfrm>
            <a:off x="450850" y="6537325"/>
            <a:ext cx="973138" cy="244475"/>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4"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Tree>
    <p:extLst>
      <p:ext uri="{BB962C8B-B14F-4D97-AF65-F5344CB8AC3E}">
        <p14:creationId xmlns:p14="http://schemas.microsoft.com/office/powerpoint/2010/main" val="3575222104"/>
      </p:ext>
    </p:extLst>
  </p:cSld>
  <p:clrMapOvr>
    <a:masterClrMapping/>
  </p:clrMapOvr>
  <p:transition xmlns:p14="http://schemas.microsoft.com/office/powerpoint/2010/main" spd="med">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Box 20"/>
          <p:cNvSpPr txBox="1">
            <a:spLocks noChangeArrowheads="1"/>
          </p:cNvSpPr>
          <p:nvPr userDrawn="1"/>
        </p:nvSpPr>
        <p:spPr bwMode="auto">
          <a:xfrm>
            <a:off x="450850" y="6537325"/>
            <a:ext cx="973138" cy="244475"/>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3" name="Rectangle 29"/>
          <p:cNvSpPr>
            <a:spLocks noChangeArrowheads="1"/>
          </p:cNvSpPr>
          <p:nvPr userDrawn="1"/>
        </p:nvSpPr>
        <p:spPr bwMode="auto">
          <a:xfrm>
            <a:off x="7573963" y="6526213"/>
            <a:ext cx="730250"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9.7.05a.</a:t>
            </a:r>
          </a:p>
        </p:txBody>
      </p:sp>
    </p:spTree>
    <p:extLst>
      <p:ext uri="{BB962C8B-B14F-4D97-AF65-F5344CB8AC3E}">
        <p14:creationId xmlns:p14="http://schemas.microsoft.com/office/powerpoint/2010/main" val="123826392"/>
      </p:ext>
    </p:extLst>
  </p:cSld>
  <p:clrMapOvr>
    <a:masterClrMapping/>
  </p:clrMapOvr>
  <p:transition xmlns:p14="http://schemas.microsoft.com/office/powerpoint/2010/main" spd="med">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Text Box 20"/>
          <p:cNvSpPr txBox="1">
            <a:spLocks noChangeArrowheads="1"/>
          </p:cNvSpPr>
          <p:nvPr userDrawn="1"/>
        </p:nvSpPr>
        <p:spPr bwMode="auto">
          <a:xfrm>
            <a:off x="450850" y="6537325"/>
            <a:ext cx="973138" cy="244475"/>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6"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3331272491"/>
      </p:ext>
    </p:extLst>
  </p:cSld>
  <p:clrMapOvr>
    <a:masterClrMapping/>
  </p:clrMapOvr>
  <p:transition xmlns:p14="http://schemas.microsoft.com/office/powerpoint/2010/main" spd="med">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Text Box 20"/>
          <p:cNvSpPr txBox="1">
            <a:spLocks noChangeArrowheads="1"/>
          </p:cNvSpPr>
          <p:nvPr userDrawn="1"/>
        </p:nvSpPr>
        <p:spPr bwMode="auto">
          <a:xfrm>
            <a:off x="450850" y="6537325"/>
            <a:ext cx="973138" cy="244475"/>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6"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2471942322"/>
      </p:ext>
    </p:extLst>
  </p:cSld>
  <p:clrMapOvr>
    <a:masterClrMapping/>
  </p:clrMapOvr>
  <p:transition xmlns:p14="http://schemas.microsoft.com/office/powerpoint/2010/main" spd="med">
    <p:dissolv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1026" name="Text Box 20"/>
          <p:cNvSpPr txBox="1">
            <a:spLocks noChangeArrowheads="1"/>
          </p:cNvSpPr>
          <p:nvPr userDrawn="1"/>
        </p:nvSpPr>
        <p:spPr bwMode="auto">
          <a:xfrm>
            <a:off x="449263" y="6537325"/>
            <a:ext cx="976312" cy="244475"/>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2077" name="Rectangle 29"/>
          <p:cNvSpPr>
            <a:spLocks noChangeArrowheads="1"/>
          </p:cNvSpPr>
          <p:nvPr userDrawn="1"/>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Tree>
  </p:cSld>
  <p:clrMap bg1="dk2" tx1="lt1" bg2="dk1" tx2="lt2" accent1="accent1" accent2="accent2" accent3="accent3" accent4="accent4" accent5="accent5" accent6="accent6" hlink="hlink" folHlink="folHlink"/>
  <p:sldLayoutIdLst>
    <p:sldLayoutId id="2147484543" r:id="rId1"/>
    <p:sldLayoutId id="2147484544" r:id="rId2"/>
    <p:sldLayoutId id="2147484545" r:id="rId3"/>
    <p:sldLayoutId id="2147484546" r:id="rId4"/>
    <p:sldLayoutId id="2147484547" r:id="rId5"/>
    <p:sldLayoutId id="2147484548" r:id="rId6"/>
    <p:sldLayoutId id="2147484549" r:id="rId7"/>
    <p:sldLayoutId id="2147484550" r:id="rId8"/>
    <p:sldLayoutId id="2147484551" r:id="rId9"/>
    <p:sldLayoutId id="2147484552" r:id="rId10"/>
    <p:sldLayoutId id="2147484553" r:id="rId11"/>
  </p:sldLayoutIdLst>
  <p:transition xmlns:p14="http://schemas.microsoft.com/office/powerpoint/2010/main" spd="med">
    <p:dissolv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08" charset="0"/>
        </a:defRPr>
      </a:lvl6pPr>
      <a:lvl7pPr marL="914400" algn="ctr" rtl="0" eaLnBrk="0" fontAlgn="base" hangingPunct="0">
        <a:spcBef>
          <a:spcPct val="0"/>
        </a:spcBef>
        <a:spcAft>
          <a:spcPct val="0"/>
        </a:spcAft>
        <a:defRPr sz="4400">
          <a:solidFill>
            <a:schemeClr val="tx2"/>
          </a:solidFill>
          <a:latin typeface="Times New Roman" pitchFamily="-108" charset="0"/>
        </a:defRPr>
      </a:lvl7pPr>
      <a:lvl8pPr marL="1371600" algn="ctr" rtl="0" eaLnBrk="0" fontAlgn="base" hangingPunct="0">
        <a:spcBef>
          <a:spcPct val="0"/>
        </a:spcBef>
        <a:spcAft>
          <a:spcPct val="0"/>
        </a:spcAft>
        <a:defRPr sz="4400">
          <a:solidFill>
            <a:schemeClr val="tx2"/>
          </a:solidFill>
          <a:latin typeface="Times New Roman" pitchFamily="-108" charset="0"/>
        </a:defRPr>
      </a:lvl8pPr>
      <a:lvl9pPr marL="1828800" algn="ctr" rtl="0" eaLnBrk="0" fontAlgn="base" hangingPunct="0">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32888" cy="6845300"/>
            <a:chOff x="0" y="0"/>
            <a:chExt cx="5753" cy="4312"/>
          </a:xfrm>
        </p:grpSpPr>
        <p:sp>
          <p:nvSpPr>
            <p:cNvPr id="13317"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3318" name="Group 4"/>
            <p:cNvGrpSpPr>
              <a:grpSpLocks/>
            </p:cNvGrpSpPr>
            <p:nvPr/>
          </p:nvGrpSpPr>
          <p:grpSpPr bwMode="auto">
            <a:xfrm>
              <a:off x="246" y="204"/>
              <a:ext cx="5271" cy="3889"/>
              <a:chOff x="246" y="204"/>
              <a:chExt cx="5271" cy="3889"/>
            </a:xfrm>
          </p:grpSpPr>
          <p:sp>
            <p:nvSpPr>
              <p:cNvPr id="647173"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defRPr/>
                </a:pPr>
                <a:endParaRPr lang="en-US">
                  <a:latin typeface="Comic Sans MS" pitchFamily="66" charset="0"/>
                  <a:ea typeface="ＭＳ Ｐゴシック" pitchFamily="34" charset="-128"/>
                  <a:cs typeface="+mn-cs"/>
                </a:endParaRPr>
              </a:p>
            </p:txBody>
          </p:sp>
          <p:sp>
            <p:nvSpPr>
              <p:cNvPr id="1332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2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2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2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2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2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3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3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3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3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3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3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3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3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3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3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4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4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4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4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4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4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3319" name="Group 28"/>
            <p:cNvGrpSpPr>
              <a:grpSpLocks/>
            </p:cNvGrpSpPr>
            <p:nvPr/>
          </p:nvGrpSpPr>
          <p:grpSpPr bwMode="auto">
            <a:xfrm>
              <a:off x="0" y="0"/>
              <a:ext cx="1246" cy="1232"/>
              <a:chOff x="0" y="0"/>
              <a:chExt cx="1246" cy="1232"/>
            </a:xfrm>
          </p:grpSpPr>
          <p:sp>
            <p:nvSpPr>
              <p:cNvPr id="13320"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21"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22"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grpSp>
      <p:sp>
        <p:nvSpPr>
          <p:cNvPr id="2051" name="Text Box 32"/>
          <p:cNvSpPr txBox="1">
            <a:spLocks noChangeArrowheads="1"/>
          </p:cNvSpPr>
          <p:nvPr/>
        </p:nvSpPr>
        <p:spPr bwMode="auto">
          <a:xfrm>
            <a:off x="282575" y="6542088"/>
            <a:ext cx="995363" cy="244475"/>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1000" smtClean="0">
                <a:solidFill>
                  <a:srgbClr val="FFFFFF"/>
                </a:solidFill>
                <a:latin typeface="Arial" charset="0"/>
              </a:rPr>
              <a:t>©2006 TBBMI</a:t>
            </a:r>
          </a:p>
        </p:txBody>
      </p:sp>
      <p:sp>
        <p:nvSpPr>
          <p:cNvPr id="647201" name="Rectangle 33"/>
          <p:cNvSpPr>
            <a:spLocks noChangeArrowheads="1"/>
          </p:cNvSpPr>
          <p:nvPr/>
        </p:nvSpPr>
        <p:spPr bwMode="auto">
          <a:xfrm>
            <a:off x="7616825" y="6529388"/>
            <a:ext cx="66198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9.6.01.</a:t>
            </a:r>
          </a:p>
        </p:txBody>
      </p:sp>
    </p:spTree>
  </p:cSld>
  <p:clrMap bg1="dk2" tx1="lt1" bg2="dk1" tx2="lt2" accent1="accent1" accent2="accent2" accent3="accent3" accent4="accent4" accent5="accent5" accent6="accent6" hlink="hlink" folHlink="folHlink"/>
  <p:sldLayoutIdLst>
    <p:sldLayoutId id="2147484532" r:id="rId1"/>
    <p:sldLayoutId id="2147484533" r:id="rId2"/>
    <p:sldLayoutId id="2147484534" r:id="rId3"/>
    <p:sldLayoutId id="2147484535" r:id="rId4"/>
    <p:sldLayoutId id="2147484536" r:id="rId5"/>
    <p:sldLayoutId id="2147484537" r:id="rId6"/>
    <p:sldLayoutId id="2147484538" r:id="rId7"/>
    <p:sldLayoutId id="2147484539" r:id="rId8"/>
    <p:sldLayoutId id="2147484540" r:id="rId9"/>
    <p:sldLayoutId id="2147484541" r:id="rId10"/>
    <p:sldLayoutId id="2147484542"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b="0"/>
              <a:pPr eaLnBrk="1" hangingPunct="1">
                <a:defRPr/>
              </a:pPr>
              <a:t>‹#›</a:t>
            </a:fld>
            <a:endParaRPr lang="en-US" b="0"/>
          </a:p>
        </p:txBody>
      </p:sp>
    </p:spTree>
    <p:extLst>
      <p:ext uri="{BB962C8B-B14F-4D97-AF65-F5344CB8AC3E}">
        <p14:creationId xmlns:p14="http://schemas.microsoft.com/office/powerpoint/2010/main" val="724088492"/>
      </p:ext>
    </p:extLst>
  </p:cSld>
  <p:clrMap bg1="dk2" tx1="lt1" bg2="dk1" tx2="lt2" accent1="accent1" accent2="accent2" accent3="accent3" accent4="accent4" accent5="accent5" accent6="accent6" hlink="hlink" folHlink="folHlink"/>
  <p:sldLayoutIdLst>
    <p:sldLayoutId id="2147484555" r:id="rId1"/>
    <p:sldLayoutId id="2147484556" r:id="rId2"/>
    <p:sldLayoutId id="2147484557" r:id="rId3"/>
    <p:sldLayoutId id="2147484558" r:id="rId4"/>
    <p:sldLayoutId id="2147484559" r:id="rId5"/>
    <p:sldLayoutId id="2147484560" r:id="rId6"/>
    <p:sldLayoutId id="2147484561" r:id="rId7"/>
    <p:sldLayoutId id="2147484562" r:id="rId8"/>
    <p:sldLayoutId id="2147484563" r:id="rId9"/>
    <p:sldLayoutId id="2147484564" r:id="rId10"/>
    <p:sldLayoutId id="2147484565"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3.png"/><Relationship Id="rId8"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1" Type="http://schemas.openxmlformats.org/officeDocument/2006/relationships/image" Target="../media/image23.png"/><Relationship Id="rId12"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4.png"/><Relationship Id="rId6" Type="http://schemas.openxmlformats.org/officeDocument/2006/relationships/image" Target="../media/image26.png"/><Relationship Id="rId7" Type="http://schemas.openxmlformats.org/officeDocument/2006/relationships/image" Target="../media/image25.png"/><Relationship Id="rId8" Type="http://schemas.openxmlformats.org/officeDocument/2006/relationships/image" Target="../media/image27.png"/><Relationship Id="rId9" Type="http://schemas.openxmlformats.org/officeDocument/2006/relationships/image" Target="../media/image28.png"/><Relationship Id="rId10"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3.png"/><Relationship Id="rId5" Type="http://schemas.openxmlformats.org/officeDocument/2006/relationships/image" Target="../media/image4.jpeg"/><Relationship Id="rId1" Type="http://schemas.openxmlformats.org/officeDocument/2006/relationships/tags" Target="../tags/tag1.xml"/><Relationship Id="rId2"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3.xml"/><Relationship Id="rId5" Type="http://schemas.openxmlformats.org/officeDocument/2006/relationships/oleObject" Target="../embeddings/oleObject1.bin"/><Relationship Id="rId6" Type="http://schemas.openxmlformats.org/officeDocument/2006/relationships/image" Target="../media/image31.png"/><Relationship Id="rId7" Type="http://schemas.openxmlformats.org/officeDocument/2006/relationships/image" Target="../media/image32.jpeg"/><Relationship Id="rId1" Type="http://schemas.openxmlformats.org/officeDocument/2006/relationships/vmlDrawing" Target="../drawings/vmlDrawing1.vml"/><Relationship Id="rId2" Type="http://schemas.openxmlformats.org/officeDocument/2006/relationships/tags" Target="../tags/tag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4.xml"/><Relationship Id="rId5" Type="http://schemas.openxmlformats.org/officeDocument/2006/relationships/oleObject" Target="../embeddings/oleObject2.bin"/><Relationship Id="rId6" Type="http://schemas.openxmlformats.org/officeDocument/2006/relationships/image" Target="../media/image31.png"/><Relationship Id="rId7" Type="http://schemas.openxmlformats.org/officeDocument/2006/relationships/image" Target="../media/image32.jpeg"/><Relationship Id="rId1" Type="http://schemas.openxmlformats.org/officeDocument/2006/relationships/vmlDrawing" Target="../drawings/vmlDrawing2.vml"/><Relationship Id="rId2" Type="http://schemas.openxmlformats.org/officeDocument/2006/relationships/tags" Target="../tags/tag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5.xml"/><Relationship Id="rId5" Type="http://schemas.openxmlformats.org/officeDocument/2006/relationships/oleObject" Target="../embeddings/oleObject3.bin"/><Relationship Id="rId6" Type="http://schemas.openxmlformats.org/officeDocument/2006/relationships/image" Target="../media/image31.png"/><Relationship Id="rId7" Type="http://schemas.openxmlformats.org/officeDocument/2006/relationships/image" Target="../media/image32.jpeg"/><Relationship Id="rId1" Type="http://schemas.openxmlformats.org/officeDocument/2006/relationships/vmlDrawing" Target="../drawings/vmlDrawing3.vml"/><Relationship Id="rId2" Type="http://schemas.openxmlformats.org/officeDocument/2006/relationships/tags" Target="../tags/tag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6.xml"/><Relationship Id="rId5" Type="http://schemas.openxmlformats.org/officeDocument/2006/relationships/oleObject" Target="../embeddings/oleObject4.bin"/><Relationship Id="rId6" Type="http://schemas.openxmlformats.org/officeDocument/2006/relationships/image" Target="../media/image31.png"/><Relationship Id="rId7" Type="http://schemas.openxmlformats.org/officeDocument/2006/relationships/image" Target="../media/image32.jpeg"/><Relationship Id="rId1" Type="http://schemas.openxmlformats.org/officeDocument/2006/relationships/vmlDrawing" Target="../drawings/vmlDrawing4.vml"/><Relationship Id="rId2" Type="http://schemas.openxmlformats.org/officeDocument/2006/relationships/tags" Target="../tags/tag6.xml"/></Relationships>
</file>

<file path=ppt/slides/_rels/slide27.xml.rels><?xml version="1.0" encoding="UTF-8" standalone="yes"?>
<Relationships xmlns="http://schemas.openxmlformats.org/package/2006/relationships"><Relationship Id="rId11" Type="http://schemas.openxmlformats.org/officeDocument/2006/relationships/image" Target="../media/image36.png"/><Relationship Id="rId12" Type="http://schemas.openxmlformats.org/officeDocument/2006/relationships/image" Target="../media/image37.png"/><Relationship Id="rId13" Type="http://schemas.openxmlformats.org/officeDocument/2006/relationships/image" Target="../media/image38.png"/><Relationship Id="rId1" Type="http://schemas.openxmlformats.org/officeDocument/2006/relationships/vmlDrawing" Target="../drawings/vmlDrawing5.vml"/><Relationship Id="rId2" Type="http://schemas.openxmlformats.org/officeDocument/2006/relationships/tags" Target="../tags/tag7.xml"/><Relationship Id="rId3" Type="http://schemas.openxmlformats.org/officeDocument/2006/relationships/slideLayout" Target="../slideLayouts/slideLayout7.xml"/><Relationship Id="rId4" Type="http://schemas.openxmlformats.org/officeDocument/2006/relationships/notesSlide" Target="../notesSlides/notesSlide27.xml"/><Relationship Id="rId5" Type="http://schemas.openxmlformats.org/officeDocument/2006/relationships/oleObject" Target="../embeddings/oleObject5.bin"/><Relationship Id="rId6" Type="http://schemas.openxmlformats.org/officeDocument/2006/relationships/image" Target="../media/image31.png"/><Relationship Id="rId7" Type="http://schemas.openxmlformats.org/officeDocument/2006/relationships/image" Target="../media/image32.jpeg"/><Relationship Id="rId8" Type="http://schemas.openxmlformats.org/officeDocument/2006/relationships/image" Target="../media/image33.emf"/><Relationship Id="rId9" Type="http://schemas.openxmlformats.org/officeDocument/2006/relationships/image" Target="../media/image34.png"/><Relationship Id="rId10"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jpeg"/><Relationship Id="rId6" Type="http://schemas.openxmlformats.org/officeDocument/2006/relationships/image" Target="../media/image42.jpeg"/><Relationship Id="rId7" Type="http://schemas.openxmlformats.org/officeDocument/2006/relationships/image" Target="../media/image43.jpeg"/><Relationship Id="rId8" Type="http://schemas.openxmlformats.org/officeDocument/2006/relationships/image" Target="../media/image44.jpeg"/><Relationship Id="rId9" Type="http://schemas.openxmlformats.org/officeDocument/2006/relationships/image" Target="../media/image45.png"/><Relationship Id="rId10" Type="http://schemas.openxmlformats.org/officeDocument/2006/relationships/image" Target="../media/image46.jpeg"/><Relationship Id="rId11"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jpeg"/><Relationship Id="rId6" Type="http://schemas.openxmlformats.org/officeDocument/2006/relationships/image" Target="../media/image42.jpeg"/><Relationship Id="rId7" Type="http://schemas.openxmlformats.org/officeDocument/2006/relationships/image" Target="../media/image43.jpeg"/><Relationship Id="rId8" Type="http://schemas.openxmlformats.org/officeDocument/2006/relationships/image" Target="../media/image44.jpeg"/><Relationship Id="rId9" Type="http://schemas.openxmlformats.org/officeDocument/2006/relationships/image" Target="../media/image45.png"/><Relationship Id="rId10" Type="http://schemas.openxmlformats.org/officeDocument/2006/relationships/image" Target="../media/image46.jpeg"/><Relationship Id="rId11"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1" Type="http://schemas.openxmlformats.org/officeDocument/2006/relationships/image" Target="../media/image47.png"/><Relationship Id="rId12" Type="http://schemas.openxmlformats.org/officeDocument/2006/relationships/image" Target="../media/image48.jpeg"/><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jpeg"/><Relationship Id="rId6" Type="http://schemas.openxmlformats.org/officeDocument/2006/relationships/image" Target="../media/image42.jpeg"/><Relationship Id="rId7" Type="http://schemas.openxmlformats.org/officeDocument/2006/relationships/image" Target="../media/image43.jpeg"/><Relationship Id="rId8" Type="http://schemas.openxmlformats.org/officeDocument/2006/relationships/image" Target="../media/image44.jpeg"/><Relationship Id="rId9" Type="http://schemas.openxmlformats.org/officeDocument/2006/relationships/image" Target="../media/image45.png"/><Relationship Id="rId10" Type="http://schemas.openxmlformats.org/officeDocument/2006/relationships/image" Target="../media/image4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4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4.xml"/><Relationship Id="rId5" Type="http://schemas.openxmlformats.org/officeDocument/2006/relationships/image" Target="../media/image50.jpeg"/><Relationship Id="rId6" Type="http://schemas.openxmlformats.org/officeDocument/2006/relationships/image" Target="../media/image51.jpeg"/><Relationship Id="rId7" Type="http://schemas.openxmlformats.org/officeDocument/2006/relationships/image" Target="../media/image52.jpeg"/><Relationship Id="rId1" Type="http://schemas.openxmlformats.org/officeDocument/2006/relationships/tags" Target="../tags/tag8.xml"/><Relationship Id="rId2" Type="http://schemas.openxmlformats.org/officeDocument/2006/relationships/tags" Target="../tags/tag9.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2.jpeg"/><Relationship Id="rId6" Type="http://schemas.openxmlformats.org/officeDocument/2006/relationships/image" Target="../media/image55.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53.jpeg"/></Relationships>
</file>

<file path=ppt/slides/_rels/slide4.xml.rels><?xml version="1.0" encoding="UTF-8" standalone="yes"?>
<Relationships xmlns="http://schemas.openxmlformats.org/package/2006/relationships"><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 Type="http://schemas.openxmlformats.org/officeDocument/2006/relationships/tags" Target="../tags/tag2.xml"/><Relationship Id="rId2" Type="http://schemas.openxmlformats.org/officeDocument/2006/relationships/slideLayout" Target="../slideLayouts/slideLayout1.xml"/><Relationship Id="rId3" Type="http://schemas.openxmlformats.org/officeDocument/2006/relationships/notesSlide" Target="../notesSlides/notesSlide4.xml"/><Relationship Id="rId4" Type="http://schemas.openxmlformats.org/officeDocument/2006/relationships/image" Target="../media/image7.jpe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3.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5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4" Type="http://schemas.openxmlformats.org/officeDocument/2006/relationships/image" Target="../media/image56.jpeg"/><Relationship Id="rId1" Type="http://schemas.openxmlformats.org/officeDocument/2006/relationships/tags" Target="../tags/tag10.xml"/><Relationship Id="rId2"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3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hyperlink" Target="file://localhost/Macintosh%20HD/Desktop%20Folder/TBB%20BIG%20SHOW%207.0/7.0.05b-BEDRC"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4.png"/><Relationship Id="rId6" Type="http://schemas.openxmlformats.org/officeDocument/2006/relationships/image" Target="../media/image23.png"/><Relationship Id="rId7"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4.png"/><Relationship Id="rId6" Type="http://schemas.openxmlformats.org/officeDocument/2006/relationships/image" Target="../media/image23.png"/><Relationship Id="rId7" Type="http://schemas.openxmlformats.org/officeDocument/2006/relationships/image" Target="../media/image25.png"/><Relationship Id="rId8"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5" name="Group 3"/>
          <p:cNvGrpSpPr>
            <a:grpSpLocks/>
          </p:cNvGrpSpPr>
          <p:nvPr/>
        </p:nvGrpSpPr>
        <p:grpSpPr bwMode="auto">
          <a:xfrm>
            <a:off x="76200" y="6137275"/>
            <a:ext cx="6000750" cy="644525"/>
            <a:chOff x="48" y="3866"/>
            <a:chExt cx="3780" cy="406"/>
          </a:xfrm>
        </p:grpSpPr>
        <p:sp>
          <p:nvSpPr>
            <p:cNvPr id="541700"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a:effectLst>
                  <a:outerShdw blurRad="38100" dist="38100" dir="2700000" algn="tl">
                    <a:srgbClr val="000000"/>
                  </a:outerShdw>
                </a:effectLst>
                <a:latin typeface="Times New Roman" pitchFamily="18" charset="0"/>
                <a:ea typeface="ＭＳ Ｐゴシック" pitchFamily="34" charset="-128"/>
                <a:cs typeface="+mn-cs"/>
              </a:endParaRPr>
            </a:p>
          </p:txBody>
        </p:sp>
        <p:sp>
          <p:nvSpPr>
            <p:cNvPr id="541702"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000" b="0" dirty="0" smtClean="0">
                  <a:solidFill>
                    <a:srgbClr val="FFFB0C"/>
                  </a:solidFill>
                  <a:latin typeface="Helvetica" charset="0"/>
                </a:rPr>
                <a:t>www.biblebasically.com</a:t>
              </a:r>
            </a:p>
          </p:txBody>
        </p:sp>
      </p:grpSp>
      <p:sp>
        <p:nvSpPr>
          <p:cNvPr id="16386" name="Text Box 14"/>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pic>
        <p:nvPicPr>
          <p:cNvPr id="16389" name="Picture 4"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5"/>
          <p:cNvPicPr>
            <a:picLocks noChangeArrowheads="1"/>
          </p:cNvPicPr>
          <p:nvPr/>
        </p:nvPicPr>
        <p:blipFill rotWithShape="1">
          <a:blip r:embed="rId4">
            <a:extLst>
              <a:ext uri="{28A0092B-C50C-407E-A947-70E740481C1C}">
                <a14:useLocalDpi xmlns:a14="http://schemas.microsoft.com/office/drawing/2010/main" val="0"/>
              </a:ext>
            </a:extLst>
          </a:blip>
          <a:srcRect l="5634" t="44444" r="80165" b="31826"/>
          <a:stretch/>
        </p:blipFill>
        <p:spPr bwMode="auto">
          <a:xfrm>
            <a:off x="442530" y="1517136"/>
            <a:ext cx="1309309" cy="1542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8"/>
          <p:cNvSpPr txBox="1">
            <a:spLocks noChangeArrowheads="1"/>
          </p:cNvSpPr>
          <p:nvPr/>
        </p:nvSpPr>
        <p:spPr bwMode="auto">
          <a:xfrm>
            <a:off x="662178" y="4823594"/>
            <a:ext cx="8023225" cy="701675"/>
          </a:xfrm>
          <a:prstGeom prst="rect">
            <a:avLst/>
          </a:prstGeom>
          <a:noFill/>
          <a:ln>
            <a:noFill/>
          </a:ln>
          <a:effectLst>
            <a:outerShdw blurRad="63500" dist="53882" dir="2700000" algn="ctr" rotWithShape="0">
              <a:schemeClr val="bg2">
                <a:alpha val="74998"/>
              </a:schemeClr>
            </a:outerShdw>
          </a:effectLs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000" i="1" dirty="0" err="1" smtClean="0">
                <a:solidFill>
                  <a:srgbClr val="FAFD00"/>
                </a:solidFill>
                <a:latin typeface="Times New Roman" charset="0"/>
              </a:rPr>
              <a:t>Ketholeshiida</a:t>
            </a:r>
            <a:r>
              <a:rPr lang="en-US" sz="2000" i="1" dirty="0" smtClean="0">
                <a:solidFill>
                  <a:srgbClr val="FAFD00"/>
                </a:solidFill>
                <a:latin typeface="Times New Roman" charset="0"/>
              </a:rPr>
              <a:t> … </a:t>
            </a:r>
            <a:r>
              <a:rPr lang="en-US" sz="2000" i="1" dirty="0" err="1" smtClean="0">
                <a:solidFill>
                  <a:srgbClr val="FAFD00"/>
                </a:solidFill>
                <a:latin typeface="Times New Roman" charset="0"/>
              </a:rPr>
              <a:t>Dietherieko</a:t>
            </a:r>
            <a:r>
              <a:rPr lang="en-US" sz="2000" i="1" dirty="0" smtClean="0">
                <a:solidFill>
                  <a:srgbClr val="FAFD00"/>
                </a:solidFill>
                <a:latin typeface="Times New Roman" charset="0"/>
              </a:rPr>
              <a:t> </a:t>
            </a:r>
            <a:r>
              <a:rPr lang="en-US" sz="2000" i="1" dirty="0" err="1" smtClean="0">
                <a:solidFill>
                  <a:srgbClr val="FAFD00"/>
                </a:solidFill>
                <a:latin typeface="Times New Roman" charset="0"/>
              </a:rPr>
              <a:t>kezhakesu</a:t>
            </a:r>
            <a:r>
              <a:rPr lang="en-US" sz="2000" i="1" dirty="0" smtClean="0">
                <a:solidFill>
                  <a:srgbClr val="FAFD00"/>
                </a:solidFill>
                <a:latin typeface="Times New Roman" charset="0"/>
              </a:rPr>
              <a:t>, </a:t>
            </a:r>
            <a:r>
              <a:rPr lang="en-US" altLang="ko-KR" sz="2000" i="1" dirty="0" err="1" smtClean="0">
                <a:solidFill>
                  <a:srgbClr val="FAFD00"/>
                </a:solidFill>
                <a:latin typeface="Times New Roman" charset="0"/>
                <a:ea typeface="Gulim" charset="0"/>
                <a:cs typeface="Gulim" charset="0"/>
              </a:rPr>
              <a:t>Kijiipete</a:t>
            </a:r>
            <a:r>
              <a:rPr lang="en-US" altLang="ko-KR" sz="2000" i="1" dirty="0" smtClean="0">
                <a:solidFill>
                  <a:srgbClr val="FAFD00"/>
                </a:solidFill>
                <a:latin typeface="Times New Roman" charset="0"/>
                <a:ea typeface="Gulim" charset="0"/>
                <a:cs typeface="Gulim" charset="0"/>
              </a:rPr>
              <a:t> </a:t>
            </a:r>
            <a:r>
              <a:rPr lang="en-US" altLang="ko-KR" sz="2000" i="1" dirty="0" err="1" smtClean="0">
                <a:solidFill>
                  <a:srgbClr val="FAFD00"/>
                </a:solidFill>
                <a:latin typeface="Times New Roman" charset="0"/>
                <a:ea typeface="Gulim" charset="0"/>
                <a:cs typeface="Gulim" charset="0"/>
              </a:rPr>
              <a:t>Krothoko</a:t>
            </a:r>
            <a:r>
              <a:rPr lang="en-US" altLang="ko-KR" sz="2000" i="1" dirty="0" smtClean="0">
                <a:solidFill>
                  <a:srgbClr val="FAFD00"/>
                </a:solidFill>
                <a:latin typeface="Times New Roman" charset="0"/>
                <a:ea typeface="Gulim" charset="0"/>
                <a:cs typeface="Gulim" charset="0"/>
              </a:rPr>
              <a:t>                     Fort Worth, Texas</a:t>
            </a:r>
          </a:p>
        </p:txBody>
      </p:sp>
      <p:sp>
        <p:nvSpPr>
          <p:cNvPr id="16394" name="Text Box 14"/>
          <p:cNvSpPr txBox="1">
            <a:spLocks noChangeArrowheads="1"/>
          </p:cNvSpPr>
          <p:nvPr/>
        </p:nvSpPr>
        <p:spPr bwMode="auto">
          <a:xfrm>
            <a:off x="588772" y="5367370"/>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dirty="0">
                <a:solidFill>
                  <a:srgbClr val="FFFFFF"/>
                </a:solidFill>
                <a:latin typeface="Arial" charset="0"/>
              </a:rPr>
              <a:t>©2006 TBBMI</a:t>
            </a:r>
          </a:p>
        </p:txBody>
      </p:sp>
      <p:sp>
        <p:nvSpPr>
          <p:cNvPr id="17" name="Rectangle 16"/>
          <p:cNvSpPr>
            <a:spLocks noChangeArrowheads="1"/>
          </p:cNvSpPr>
          <p:nvPr/>
        </p:nvSpPr>
        <p:spPr bwMode="auto">
          <a:xfrm>
            <a:off x="-36512" y="5790989"/>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914400" fontAlgn="base">
              <a:spcBef>
                <a:spcPct val="20000"/>
              </a:spcBef>
              <a:buClr>
                <a:srgbClr val="FFCC00"/>
              </a:buClr>
              <a:buSzPct val="70000"/>
              <a:buFont typeface="Wingdings" charset="0"/>
              <a:buNone/>
              <a:defRPr/>
            </a:pPr>
            <a:r>
              <a:rPr lang="en-US" sz="2000" b="1" kern="0" dirty="0" smtClean="0">
                <a:solidFill>
                  <a:srgbClr val="FFFFFF"/>
                </a:solidFill>
                <a:effectLst>
                  <a:outerShdw blurRad="38100" dist="38100" dir="2700000" algn="tl">
                    <a:srgbClr val="000000"/>
                  </a:outerShdw>
                </a:effectLst>
                <a:latin typeface="Arial"/>
                <a:ea typeface="ＭＳ Ｐゴシック" charset="0"/>
                <a:cs typeface="Arial"/>
              </a:rPr>
              <a:t>Designed by Dr. John Fryman, Texas, USA • </a:t>
            </a:r>
            <a:r>
              <a:rPr lang="en-US" sz="2000" b="1" kern="0" dirty="0" err="1" smtClean="0">
                <a:solidFill>
                  <a:srgbClr val="FFFFFF"/>
                </a:solidFill>
                <a:effectLst>
                  <a:outerShdw blurRad="38100" dist="38100" dir="2700000" algn="tl">
                    <a:srgbClr val="000000"/>
                  </a:outerShdw>
                </a:effectLst>
                <a:latin typeface="Arial"/>
                <a:ea typeface="ＭＳ Ｐゴシック" charset="0"/>
                <a:cs typeface="Arial"/>
              </a:rPr>
              <a:t>BibleBasically.org</a:t>
            </a:r>
            <a:r>
              <a:rPr lang="en-US" sz="2000" b="1" kern="0" dirty="0" smtClean="0">
                <a:solidFill>
                  <a:srgbClr val="FFFFFF"/>
                </a:solidFill>
                <a:effectLst>
                  <a:outerShdw blurRad="38100" dist="38100" dir="2700000" algn="tl">
                    <a:srgbClr val="000000"/>
                  </a:outerShdw>
                </a:effectLst>
                <a:latin typeface="Arial"/>
                <a:ea typeface="ＭＳ Ｐゴシック" charset="0"/>
                <a:cs typeface="Arial"/>
              </a:rPr>
              <a:t/>
            </a:r>
            <a:br>
              <a:rPr lang="en-US" sz="2000" b="1" kern="0" dirty="0" smtClean="0">
                <a:solidFill>
                  <a:srgbClr val="FFFFFF"/>
                </a:solidFill>
                <a:effectLst>
                  <a:outerShdw blurRad="38100" dist="38100" dir="2700000" algn="tl">
                    <a:srgbClr val="000000"/>
                  </a:outerShdw>
                </a:effectLst>
                <a:latin typeface="Arial"/>
                <a:ea typeface="ＭＳ Ｐゴシック" charset="0"/>
                <a:cs typeface="Arial"/>
              </a:rPr>
            </a:br>
            <a:r>
              <a:rPr lang="en-US" sz="2000" b="1" kern="0" dirty="0" smtClean="0">
                <a:solidFill>
                  <a:srgbClr val="FFFFFF"/>
                </a:solidFill>
                <a:effectLst>
                  <a:outerShdw blurRad="38100" dist="38100" dir="2700000" algn="tl">
                    <a:srgbClr val="000000"/>
                  </a:outerShdw>
                </a:effectLst>
                <a:latin typeface="Arial"/>
                <a:ea typeface="ＭＳ Ｐゴシック" charset="0"/>
                <a:cs typeface="Arial"/>
              </a:rPr>
              <a:t>Taught by Dr</a:t>
            </a:r>
            <a:r>
              <a:rPr lang="en-US" sz="2000" b="1" kern="0" dirty="0">
                <a:solidFill>
                  <a:srgbClr val="FFFFFF"/>
                </a:solidFill>
                <a:effectLst>
                  <a:outerShdw blurRad="38100" dist="38100" dir="2700000" algn="tl">
                    <a:srgbClr val="000000"/>
                  </a:outerShdw>
                </a:effectLst>
                <a:latin typeface="Arial"/>
                <a:ea typeface="ＭＳ Ｐゴシック" charset="0"/>
                <a:cs typeface="Arial"/>
              </a:rPr>
              <a:t>. Rick Griffith, Singapore Bible College</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smtClean="0">
                <a:solidFill>
                  <a:srgbClr val="FFFFFF"/>
                </a:solidFill>
                <a:effectLst>
                  <a:outerShdw blurRad="38100" dist="38100" dir="2700000" algn="tl">
                    <a:srgbClr val="000000"/>
                  </a:outerShdw>
                </a:effectLst>
                <a:latin typeface="Arial"/>
                <a:ea typeface="ＭＳ Ｐゴシック" charset="0"/>
                <a:cs typeface="Arial"/>
              </a:rPr>
              <a:t>All files in many languages for free download at BibleStudyDownloads.org</a:t>
            </a:r>
            <a:endParaRPr lang="en-US" sz="20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16390" name="Rectangle 12"/>
          <p:cNvSpPr>
            <a:spLocks noChangeArrowheads="1"/>
          </p:cNvSpPr>
          <p:nvPr/>
        </p:nvSpPr>
        <p:spPr bwMode="auto">
          <a:xfrm>
            <a:off x="774700" y="540525"/>
            <a:ext cx="83693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6600" dirty="0">
                <a:solidFill>
                  <a:srgbClr val="FFFF00"/>
                </a:solidFill>
                <a:effectLst>
                  <a:glow rad="228600">
                    <a:schemeClr val="bg2"/>
                  </a:glow>
                </a:effectLst>
                <a:ea typeface="Gungsuh" charset="0"/>
                <a:cs typeface="Gungsuh" charset="0"/>
              </a:rPr>
              <a:t>KETHOLESHIIDA… 	DIETHERIEKO</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4818"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34819"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34820"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34821"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34822"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pic>
        <p:nvPicPr>
          <p:cNvPr id="34823"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pic>
        <p:nvPicPr>
          <p:cNvPr id="34825" name="Picture 14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14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1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8"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34829"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602148" name="Rectangle 3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ＭＳ Ｐゴシック" pitchFamily="34" charset="-128"/>
              <a:cs typeface="+mn-cs"/>
            </a:endParaRPr>
          </a:p>
        </p:txBody>
      </p:sp>
      <p:sp>
        <p:nvSpPr>
          <p:cNvPr id="602149" name="Rectangle 37"/>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ＭＳ Ｐゴシック" pitchFamily="34" charset="-128"/>
              <a:cs typeface="+mn-cs"/>
            </a:endParaRPr>
          </a:p>
        </p:txBody>
      </p:sp>
      <p:pic>
        <p:nvPicPr>
          <p:cNvPr id="602150" name="Picture 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89718" y="4123531"/>
            <a:ext cx="4605338" cy="301625"/>
          </a:xfrm>
          <a:prstGeom prst="rect">
            <a:avLst/>
          </a:prstGeom>
          <a:noFill/>
          <a:ln>
            <a:noFill/>
          </a:ln>
          <a:effectLst>
            <a:outerShdw blurRad="63500" dist="38099" dir="2700000" algn="ctr" rotWithShape="0">
              <a:schemeClr val="accent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3" name="Picture 3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817269" y="4191794"/>
            <a:ext cx="46624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4" name="Picture 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5"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6" name="Picture 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7" name="Picture 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2156" name="Text Box 44"/>
          <p:cNvSpPr txBox="1">
            <a:spLocks noChangeArrowheads="1"/>
          </p:cNvSpPr>
          <p:nvPr/>
        </p:nvSpPr>
        <p:spPr bwMode="auto">
          <a:xfrm>
            <a:off x="120650" y="106363"/>
            <a:ext cx="3097213" cy="19383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ja-JP" sz="2400">
                <a:latin typeface="Arial" pitchFamily="34" charset="0"/>
                <a:ea typeface="ＭＳ Ｐゴシック" pitchFamily="34" charset="-128"/>
                <a:cs typeface="+mn-cs"/>
              </a:rPr>
              <a:t>TEICIE-U KESEDE KI  KEBA HAU KETHODIE NU PFHEPHRIE PUO KEMHIE ZO</a:t>
            </a:r>
            <a:endParaRPr lang="en-US" sz="2000">
              <a:latin typeface="Arial" pitchFamily="34" charset="0"/>
              <a:ea typeface="ＭＳ Ｐゴシック" pitchFamily="34" charset="-128"/>
              <a:cs typeface="+mn-cs"/>
            </a:endParaRPr>
          </a:p>
        </p:txBody>
      </p:sp>
      <p:pic>
        <p:nvPicPr>
          <p:cNvPr id="34839" name="Picture 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0" name="Picture 7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1" name="Picture 7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2" name="Picture 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3" name="Picture 7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44" name="Group 82"/>
          <p:cNvGrpSpPr>
            <a:grpSpLocks/>
          </p:cNvGrpSpPr>
          <p:nvPr/>
        </p:nvGrpSpPr>
        <p:grpSpPr bwMode="auto">
          <a:xfrm>
            <a:off x="1949450" y="2236788"/>
            <a:ext cx="5273675" cy="3898900"/>
            <a:chOff x="1228" y="1409"/>
            <a:chExt cx="3322" cy="2456"/>
          </a:xfrm>
        </p:grpSpPr>
        <p:grpSp>
          <p:nvGrpSpPr>
            <p:cNvPr id="34894" name="Group 83"/>
            <p:cNvGrpSpPr>
              <a:grpSpLocks/>
            </p:cNvGrpSpPr>
            <p:nvPr/>
          </p:nvGrpSpPr>
          <p:grpSpPr bwMode="auto">
            <a:xfrm>
              <a:off x="1228" y="1409"/>
              <a:ext cx="3303" cy="119"/>
              <a:chOff x="1206" y="1392"/>
              <a:chExt cx="3303" cy="119"/>
            </a:xfrm>
          </p:grpSpPr>
          <p:sp>
            <p:nvSpPr>
              <p:cNvPr id="602196" name="AutoShape 84" descr="Cork"/>
              <p:cNvSpPr>
                <a:spLocks noChangeArrowheads="1"/>
              </p:cNvSpPr>
              <p:nvPr/>
            </p:nvSpPr>
            <p:spPr bwMode="auto">
              <a:xfrm rot="-1822980">
                <a:off x="1206" y="140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2197" name="AutoShape 85" descr="Cork"/>
              <p:cNvSpPr>
                <a:spLocks noChangeArrowheads="1"/>
              </p:cNvSpPr>
              <p:nvPr/>
            </p:nvSpPr>
            <p:spPr bwMode="auto">
              <a:xfrm rot="-1822980">
                <a:off x="1433"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2198" name="AutoShape 86" descr="Cork"/>
              <p:cNvSpPr>
                <a:spLocks noChangeArrowheads="1"/>
              </p:cNvSpPr>
              <p:nvPr/>
            </p:nvSpPr>
            <p:spPr bwMode="auto">
              <a:xfrm rot="-1822980">
                <a:off x="1666"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2199" name="AutoShape 87" descr="Cork"/>
              <p:cNvSpPr>
                <a:spLocks noChangeArrowheads="1"/>
              </p:cNvSpPr>
              <p:nvPr/>
            </p:nvSpPr>
            <p:spPr bwMode="auto">
              <a:xfrm rot="-1822980">
                <a:off x="1894"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2200" name="AutoShape 88" descr="Cork"/>
              <p:cNvSpPr>
                <a:spLocks noChangeArrowheads="1"/>
              </p:cNvSpPr>
              <p:nvPr/>
            </p:nvSpPr>
            <p:spPr bwMode="auto">
              <a:xfrm rot="-1822980">
                <a:off x="2110" y="140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2201" name="AutoShape 89" descr="Cork"/>
              <p:cNvSpPr>
                <a:spLocks noChangeArrowheads="1"/>
              </p:cNvSpPr>
              <p:nvPr/>
            </p:nvSpPr>
            <p:spPr bwMode="auto">
              <a:xfrm rot="-1822980">
                <a:off x="2350" y="139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2202" name="AutoShape 90" descr="Cork"/>
              <p:cNvSpPr>
                <a:spLocks noChangeArrowheads="1"/>
              </p:cNvSpPr>
              <p:nvPr/>
            </p:nvSpPr>
            <p:spPr bwMode="auto">
              <a:xfrm rot="-1822980">
                <a:off x="2577"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2203" name="AutoShape 91" descr="Cork"/>
              <p:cNvSpPr>
                <a:spLocks noChangeArrowheads="1"/>
              </p:cNvSpPr>
              <p:nvPr/>
            </p:nvSpPr>
            <p:spPr bwMode="auto">
              <a:xfrm rot="-1822980">
                <a:off x="2803"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2204" name="AutoShape 92" descr="Cork"/>
              <p:cNvSpPr>
                <a:spLocks noChangeArrowheads="1"/>
              </p:cNvSpPr>
              <p:nvPr/>
            </p:nvSpPr>
            <p:spPr bwMode="auto">
              <a:xfrm rot="-1822980">
                <a:off x="3034"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2205" name="AutoShape 93" descr="Cork"/>
              <p:cNvSpPr>
                <a:spLocks noChangeArrowheads="1"/>
              </p:cNvSpPr>
              <p:nvPr/>
            </p:nvSpPr>
            <p:spPr bwMode="auto">
              <a:xfrm rot="-1822980">
                <a:off x="3286"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2206" name="AutoShape 94" descr="Cork"/>
              <p:cNvSpPr>
                <a:spLocks noChangeArrowheads="1"/>
              </p:cNvSpPr>
              <p:nvPr/>
            </p:nvSpPr>
            <p:spPr bwMode="auto">
              <a:xfrm rot="-1822980">
                <a:off x="3504" y="139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2207" name="AutoShape 95" descr="Cork"/>
              <p:cNvSpPr>
                <a:spLocks noChangeArrowheads="1"/>
              </p:cNvSpPr>
              <p:nvPr/>
            </p:nvSpPr>
            <p:spPr bwMode="auto">
              <a:xfrm rot="-1822980">
                <a:off x="3757" y="1400"/>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2208" name="AutoShape 96" descr="Cork"/>
              <p:cNvSpPr>
                <a:spLocks noChangeArrowheads="1"/>
              </p:cNvSpPr>
              <p:nvPr/>
            </p:nvSpPr>
            <p:spPr bwMode="auto">
              <a:xfrm rot="-1822980">
                <a:off x="3982" y="140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2209" name="AutoShape 97" descr="Cork"/>
              <p:cNvSpPr>
                <a:spLocks noChangeArrowheads="1"/>
              </p:cNvSpPr>
              <p:nvPr/>
            </p:nvSpPr>
            <p:spPr bwMode="auto">
              <a:xfrm rot="-1822980">
                <a:off x="4210" y="140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2210" name="AutoShape 98" descr="Cork"/>
              <p:cNvSpPr>
                <a:spLocks noChangeArrowheads="1"/>
              </p:cNvSpPr>
              <p:nvPr/>
            </p:nvSpPr>
            <p:spPr bwMode="auto">
              <a:xfrm rot="-1822980">
                <a:off x="4419" y="139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grpSp>
        <p:grpSp>
          <p:nvGrpSpPr>
            <p:cNvPr id="34895" name="Group 99"/>
            <p:cNvGrpSpPr>
              <a:grpSpLocks/>
            </p:cNvGrpSpPr>
            <p:nvPr/>
          </p:nvGrpSpPr>
          <p:grpSpPr bwMode="auto">
            <a:xfrm>
              <a:off x="1243" y="3761"/>
              <a:ext cx="3307" cy="104"/>
              <a:chOff x="1231" y="3769"/>
              <a:chExt cx="3307" cy="104"/>
            </a:xfrm>
          </p:grpSpPr>
          <p:sp>
            <p:nvSpPr>
              <p:cNvPr id="602212" name="AutoShape 100" descr="Cork"/>
              <p:cNvSpPr>
                <a:spLocks noChangeArrowheads="1"/>
              </p:cNvSpPr>
              <p:nvPr/>
            </p:nvSpPr>
            <p:spPr bwMode="auto">
              <a:xfrm rot="-9105743">
                <a:off x="1231" y="376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2213" name="AutoShape 101" descr="Cork"/>
              <p:cNvSpPr>
                <a:spLocks noChangeArrowheads="1"/>
              </p:cNvSpPr>
              <p:nvPr/>
            </p:nvSpPr>
            <p:spPr bwMode="auto">
              <a:xfrm rot="-9105743">
                <a:off x="1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2214" name="AutoShape 102" descr="Cork"/>
              <p:cNvSpPr>
                <a:spLocks noChangeArrowheads="1"/>
              </p:cNvSpPr>
              <p:nvPr/>
            </p:nvSpPr>
            <p:spPr bwMode="auto">
              <a:xfrm rot="-9105743">
                <a:off x="16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2215" name="AutoShape 103" descr="Cork"/>
              <p:cNvSpPr>
                <a:spLocks noChangeArrowheads="1"/>
              </p:cNvSpPr>
              <p:nvPr/>
            </p:nvSpPr>
            <p:spPr bwMode="auto">
              <a:xfrm rot="-9105743">
                <a:off x="192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2216" name="AutoShape 104" descr="Cork"/>
              <p:cNvSpPr>
                <a:spLocks noChangeArrowheads="1"/>
              </p:cNvSpPr>
              <p:nvPr/>
            </p:nvSpPr>
            <p:spPr bwMode="auto">
              <a:xfrm rot="-9105743">
                <a:off x="2137"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2217" name="AutoShape 105" descr="Cork"/>
              <p:cNvSpPr>
                <a:spLocks noChangeArrowheads="1"/>
              </p:cNvSpPr>
              <p:nvPr/>
            </p:nvSpPr>
            <p:spPr bwMode="auto">
              <a:xfrm rot="-9105743">
                <a:off x="2375"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2218" name="AutoShape 106" descr="Cork"/>
              <p:cNvSpPr>
                <a:spLocks noChangeArrowheads="1"/>
              </p:cNvSpPr>
              <p:nvPr/>
            </p:nvSpPr>
            <p:spPr bwMode="auto">
              <a:xfrm rot="-9105743">
                <a:off x="261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2219" name="AutoShape 107" descr="Cork"/>
              <p:cNvSpPr>
                <a:spLocks noChangeArrowheads="1"/>
              </p:cNvSpPr>
              <p:nvPr/>
            </p:nvSpPr>
            <p:spPr bwMode="auto">
              <a:xfrm rot="-9105743">
                <a:off x="2830" y="3775"/>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2220" name="AutoShape 108" descr="Cork"/>
              <p:cNvSpPr>
                <a:spLocks noChangeArrowheads="1"/>
              </p:cNvSpPr>
              <p:nvPr/>
            </p:nvSpPr>
            <p:spPr bwMode="auto">
              <a:xfrm rot="-9105743">
                <a:off x="3299"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2221" name="AutoShape 109" descr="Cork"/>
              <p:cNvSpPr>
                <a:spLocks noChangeArrowheads="1"/>
              </p:cNvSpPr>
              <p:nvPr/>
            </p:nvSpPr>
            <p:spPr bwMode="auto">
              <a:xfrm rot="-9105743">
                <a:off x="3070"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2222" name="AutoShape 110" descr="Cork"/>
              <p:cNvSpPr>
                <a:spLocks noChangeArrowheads="1"/>
              </p:cNvSpPr>
              <p:nvPr/>
            </p:nvSpPr>
            <p:spPr bwMode="auto">
              <a:xfrm rot="-9105743">
                <a:off x="3531"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2223" name="AutoShape 111" descr="Cork"/>
              <p:cNvSpPr>
                <a:spLocks noChangeArrowheads="1"/>
              </p:cNvSpPr>
              <p:nvPr/>
            </p:nvSpPr>
            <p:spPr bwMode="auto">
              <a:xfrm rot="-9105743">
                <a:off x="37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2224" name="AutoShape 112" descr="Cork"/>
              <p:cNvSpPr>
                <a:spLocks noChangeArrowheads="1"/>
              </p:cNvSpPr>
              <p:nvPr/>
            </p:nvSpPr>
            <p:spPr bwMode="auto">
              <a:xfrm rot="-9105743">
                <a:off x="402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2225" name="AutoShape 113" descr="Cork"/>
              <p:cNvSpPr>
                <a:spLocks noChangeArrowheads="1"/>
              </p:cNvSpPr>
              <p:nvPr/>
            </p:nvSpPr>
            <p:spPr bwMode="auto">
              <a:xfrm rot="-9105743">
                <a:off x="4244"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2226" name="AutoShape 114" descr="Cork"/>
              <p:cNvSpPr>
                <a:spLocks noChangeArrowheads="1"/>
              </p:cNvSpPr>
              <p:nvPr/>
            </p:nvSpPr>
            <p:spPr bwMode="auto">
              <a:xfrm rot="-9105743">
                <a:off x="4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grpSp>
      </p:grpSp>
      <p:sp>
        <p:nvSpPr>
          <p:cNvPr id="602227" name="Rectangle 115"/>
          <p:cNvSpPr>
            <a:spLocks noChangeArrowheads="1"/>
          </p:cNvSpPr>
          <p:nvPr/>
        </p:nvSpPr>
        <p:spPr bwMode="auto">
          <a:xfrm rot="-3654650">
            <a:off x="5147469" y="1150144"/>
            <a:ext cx="2125662" cy="152400"/>
          </a:xfrm>
          <a:prstGeom prst="rect">
            <a:avLst/>
          </a:prstGeom>
          <a:noFill/>
          <a:ln>
            <a:noFill/>
          </a:ln>
          <a:effectLst>
            <a:outerShdw blurRad="63500" dist="29783" dir="3885598"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90000"/>
              </a:lnSpc>
              <a:defRPr/>
            </a:pPr>
            <a:r>
              <a:rPr lang="en-US" sz="1100" dirty="0">
                <a:solidFill>
                  <a:srgbClr val="FFEA18"/>
                </a:solidFill>
                <a:latin typeface="Arial" charset="0"/>
              </a:rPr>
              <a:t>TEKUONUO  KIYAKECHII  HE</a:t>
            </a:r>
          </a:p>
        </p:txBody>
      </p:sp>
      <p:sp>
        <p:nvSpPr>
          <p:cNvPr id="602228" name="Rectangle 116"/>
          <p:cNvSpPr>
            <a:spLocks noChangeArrowheads="1"/>
          </p:cNvSpPr>
          <p:nvPr/>
        </p:nvSpPr>
        <p:spPr bwMode="auto">
          <a:xfrm rot="-3654650">
            <a:off x="5798344" y="1616869"/>
            <a:ext cx="1082675" cy="134937"/>
          </a:xfrm>
          <a:prstGeom prst="rect">
            <a:avLst/>
          </a:prstGeom>
          <a:noFill/>
          <a:ln>
            <a:noFill/>
          </a:ln>
          <a:effectLst>
            <a:outerShdw blurRad="63500" dist="29783" dir="3885598"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defRPr/>
            </a:pPr>
            <a:r>
              <a:rPr lang="en-US" sz="1100">
                <a:solidFill>
                  <a:srgbClr val="11B0C5"/>
                </a:solidFill>
                <a:latin typeface="Arial" pitchFamily="34" charset="0"/>
                <a:ea typeface="ＭＳ Ｐゴシック" pitchFamily="34" charset="-128"/>
                <a:cs typeface="+mn-cs"/>
              </a:rPr>
              <a:t>JISU LA KEVOR</a:t>
            </a:r>
            <a:endParaRPr lang="en-US" sz="1100">
              <a:solidFill>
                <a:srgbClr val="FFEA18"/>
              </a:solidFill>
              <a:latin typeface="Arial" pitchFamily="34" charset="0"/>
              <a:ea typeface="ＭＳ Ｐゴシック" pitchFamily="34" charset="-128"/>
              <a:cs typeface="+mn-cs"/>
            </a:endParaRPr>
          </a:p>
        </p:txBody>
      </p:sp>
      <p:sp>
        <p:nvSpPr>
          <p:cNvPr id="602229" name="Rectangle 117"/>
          <p:cNvSpPr>
            <a:spLocks noChangeArrowheads="1"/>
          </p:cNvSpPr>
          <p:nvPr/>
        </p:nvSpPr>
        <p:spPr bwMode="auto">
          <a:xfrm rot="-3654650">
            <a:off x="5847557" y="1234281"/>
            <a:ext cx="2139950" cy="134937"/>
          </a:xfrm>
          <a:prstGeom prst="rect">
            <a:avLst/>
          </a:prstGeom>
          <a:noFill/>
          <a:ln>
            <a:noFill/>
          </a:ln>
          <a:effectLst>
            <a:outerShdw blurRad="63500" dist="29783" dir="3885598"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defRPr/>
            </a:pPr>
            <a:r>
              <a:rPr lang="en-US" sz="1100">
                <a:solidFill>
                  <a:srgbClr val="08F220"/>
                </a:solidFill>
                <a:latin typeface="Arial" pitchFamily="34" charset="0"/>
                <a:ea typeface="ＭＳ Ｐゴシック" pitchFamily="34" charset="-128"/>
                <a:cs typeface="+mn-cs"/>
              </a:rPr>
              <a:t>JISU KIJII NU LA TSUR DI KECII</a:t>
            </a:r>
            <a:endParaRPr lang="en-US" sz="1100">
              <a:solidFill>
                <a:srgbClr val="FFEA18"/>
              </a:solidFill>
              <a:latin typeface="Arial" pitchFamily="34" charset="0"/>
              <a:ea typeface="ＭＳ Ｐゴシック" pitchFamily="34" charset="-128"/>
              <a:cs typeface="+mn-cs"/>
            </a:endParaRPr>
          </a:p>
        </p:txBody>
      </p:sp>
      <p:sp>
        <p:nvSpPr>
          <p:cNvPr id="602230" name="Rectangle 118"/>
          <p:cNvSpPr>
            <a:spLocks noChangeArrowheads="1"/>
          </p:cNvSpPr>
          <p:nvPr/>
        </p:nvSpPr>
        <p:spPr bwMode="auto">
          <a:xfrm rot="-3654650">
            <a:off x="6375400" y="1425575"/>
            <a:ext cx="1612900" cy="152400"/>
          </a:xfrm>
          <a:prstGeom prst="rect">
            <a:avLst/>
          </a:prstGeom>
          <a:noFill/>
          <a:ln>
            <a:noFill/>
          </a:ln>
          <a:effectLst>
            <a:outerShdw blurRad="63500" dist="29783" dir="3885598"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defRPr/>
            </a:pPr>
            <a:r>
              <a:rPr lang="en-US" sz="1100" dirty="0">
                <a:latin typeface="Arial" charset="0"/>
              </a:rPr>
              <a:t>KEDIBA KEKRA KEZHA</a:t>
            </a:r>
          </a:p>
        </p:txBody>
      </p:sp>
      <p:sp>
        <p:nvSpPr>
          <p:cNvPr id="602231" name="Rectangle 119"/>
          <p:cNvSpPr>
            <a:spLocks noChangeArrowheads="1"/>
          </p:cNvSpPr>
          <p:nvPr/>
        </p:nvSpPr>
        <p:spPr bwMode="auto">
          <a:xfrm rot="-3654650">
            <a:off x="6788150" y="1500188"/>
            <a:ext cx="1458913" cy="134937"/>
          </a:xfrm>
          <a:prstGeom prst="rect">
            <a:avLst/>
          </a:prstGeom>
          <a:noFill/>
          <a:ln>
            <a:noFill/>
          </a:ln>
          <a:effectLst>
            <a:outerShdw blurRad="63500" dist="29783" dir="3885598"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defRPr/>
            </a:pPr>
            <a:r>
              <a:rPr lang="en-US" sz="1100" dirty="0">
                <a:solidFill>
                  <a:srgbClr val="F87B57"/>
                </a:solidFill>
                <a:latin typeface="Arial" charset="0"/>
              </a:rPr>
              <a:t>TEI KESA, KIJII KESA</a:t>
            </a:r>
          </a:p>
        </p:txBody>
      </p:sp>
      <p:grpSp>
        <p:nvGrpSpPr>
          <p:cNvPr id="34850" name="Group 125"/>
          <p:cNvGrpSpPr>
            <a:grpSpLocks/>
          </p:cNvGrpSpPr>
          <p:nvPr/>
        </p:nvGrpSpPr>
        <p:grpSpPr bwMode="auto">
          <a:xfrm>
            <a:off x="5575300" y="3186113"/>
            <a:ext cx="1795463" cy="1658937"/>
            <a:chOff x="3512" y="2007"/>
            <a:chExt cx="1131" cy="1045"/>
          </a:xfrm>
        </p:grpSpPr>
        <p:sp>
          <p:nvSpPr>
            <p:cNvPr id="602238" name="AutoShape 126"/>
            <p:cNvSpPr>
              <a:spLocks noChangeArrowheads="1"/>
            </p:cNvSpPr>
            <p:nvPr/>
          </p:nvSpPr>
          <p:spPr bwMode="auto">
            <a:xfrm>
              <a:off x="3512" y="2007"/>
              <a:ext cx="1131" cy="1045"/>
            </a:xfrm>
            <a:prstGeom prst="roundRect">
              <a:avLst>
                <a:gd name="adj" fmla="val 16667"/>
              </a:avLst>
            </a:prstGeom>
            <a:gradFill rotWithShape="0">
              <a:gsLst>
                <a:gs pos="0">
                  <a:srgbClr val="EE0B1B">
                    <a:gamma/>
                    <a:shade val="0"/>
                    <a:invGamma/>
                  </a:srgbClr>
                </a:gs>
                <a:gs pos="50000">
                  <a:srgbClr val="EE0B1B"/>
                </a:gs>
                <a:gs pos="100000">
                  <a:srgbClr val="EE0B1B">
                    <a:gamma/>
                    <a:shade val="0"/>
                    <a:invGamma/>
                  </a:srgbClr>
                </a:gs>
              </a:gsLst>
              <a:lin ang="5400000" scaled="1"/>
            </a:gradFill>
            <a:ln w="76200">
              <a:solidFill>
                <a:schemeClr val="accent1"/>
              </a:solidFill>
              <a:round/>
              <a:headEnd/>
              <a:tailEnd/>
            </a:ln>
            <a:effectLst>
              <a:outerShdw blurRad="63500" dist="135003" dir="13271156" algn="ctr" rotWithShape="0">
                <a:schemeClr val="bg2">
                  <a:alpha val="74998"/>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2239" name="Text Box 127"/>
            <p:cNvSpPr txBox="1">
              <a:spLocks noChangeArrowheads="1"/>
            </p:cNvSpPr>
            <p:nvPr/>
          </p:nvSpPr>
          <p:spPr bwMode="auto">
            <a:xfrm>
              <a:off x="3637" y="2056"/>
              <a:ext cx="878" cy="989"/>
            </a:xfrm>
            <a:prstGeom prst="rect">
              <a:avLst/>
            </a:prstGeom>
            <a:noFill/>
            <a:ln w="12700">
              <a:noFill/>
              <a:miter lim="800000"/>
              <a:headEnd/>
              <a:tailEnd/>
            </a:ln>
            <a:effectLst>
              <a:outerShdw blurRad="63500" dist="63500" dir="2212194" algn="ctr" rotWithShape="0">
                <a:srgbClr val="0A0A0A">
                  <a:alpha val="74998"/>
                </a:srgbClr>
              </a:outerShdw>
            </a:effectLst>
          </p:spPr>
          <p:txBody>
            <a:bodyPr>
              <a:spAutoFit/>
            </a:bodyPr>
            <a:lstStyle/>
            <a:p>
              <a:pPr algn="ctr">
                <a:spcBef>
                  <a:spcPct val="50000"/>
                </a:spcBef>
                <a:defRPr/>
              </a:pPr>
              <a:r>
                <a:rPr lang="en-US" sz="2400">
                  <a:latin typeface="Arial" pitchFamily="34" charset="0"/>
                  <a:ea typeface="ＭＳ Ｐゴシック" pitchFamily="34" charset="-128"/>
                  <a:cs typeface="+mn-cs"/>
                </a:rPr>
                <a:t>PUO TEI THELA KI</a:t>
              </a:r>
              <a:endParaRPr lang="en-US" sz="2800">
                <a:latin typeface="Arial" pitchFamily="34" charset="0"/>
                <a:ea typeface="ＭＳ Ｐゴシック" pitchFamily="34" charset="-128"/>
                <a:cs typeface="+mn-cs"/>
              </a:endParaRPr>
            </a:p>
          </p:txBody>
        </p:sp>
      </p:grpSp>
      <p:grpSp>
        <p:nvGrpSpPr>
          <p:cNvPr id="34851" name="Group 131"/>
          <p:cNvGrpSpPr>
            <a:grpSpLocks/>
          </p:cNvGrpSpPr>
          <p:nvPr/>
        </p:nvGrpSpPr>
        <p:grpSpPr bwMode="auto">
          <a:xfrm>
            <a:off x="1995488" y="2779713"/>
            <a:ext cx="3421062" cy="2730500"/>
            <a:chOff x="1257" y="1751"/>
            <a:chExt cx="2155" cy="1720"/>
          </a:xfrm>
        </p:grpSpPr>
        <p:sp>
          <p:nvSpPr>
            <p:cNvPr id="602244" name="AutoShape 132"/>
            <p:cNvSpPr>
              <a:spLocks noChangeArrowheads="1"/>
            </p:cNvSpPr>
            <p:nvPr/>
          </p:nvSpPr>
          <p:spPr bwMode="auto">
            <a:xfrm>
              <a:off x="1257" y="1751"/>
              <a:ext cx="2114" cy="1720"/>
            </a:xfrm>
            <a:prstGeom prst="roundRect">
              <a:avLst>
                <a:gd name="adj" fmla="val 16667"/>
              </a:avLst>
            </a:prstGeom>
            <a:gradFill rotWithShape="0">
              <a:gsLst>
                <a:gs pos="0">
                  <a:schemeClr val="bg2"/>
                </a:gs>
                <a:gs pos="50000">
                  <a:schemeClr val="accent6">
                    <a:lumMod val="75000"/>
                    <a:lumOff val="25000"/>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algn="ctr">
                <a:defRPr/>
              </a:pPr>
              <a:endParaRPr lang="en-US" b="0">
                <a:solidFill>
                  <a:schemeClr val="bg2"/>
                </a:solidFill>
                <a:latin typeface="Comic Sans MS" pitchFamily="66" charset="0"/>
                <a:ea typeface="ＭＳ Ｐゴシック" pitchFamily="34" charset="-128"/>
                <a:cs typeface="+mn-cs"/>
              </a:endParaRPr>
            </a:p>
          </p:txBody>
        </p:sp>
        <p:sp>
          <p:nvSpPr>
            <p:cNvPr id="602245" name="Text Box 133"/>
            <p:cNvSpPr txBox="1">
              <a:spLocks noChangeArrowheads="1"/>
            </p:cNvSpPr>
            <p:nvPr/>
          </p:nvSpPr>
          <p:spPr bwMode="auto">
            <a:xfrm>
              <a:off x="1276" y="1826"/>
              <a:ext cx="1172" cy="181"/>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lnSpc>
                  <a:spcPct val="80000"/>
                </a:lnSpc>
                <a:spcBef>
                  <a:spcPct val="50000"/>
                </a:spcBef>
                <a:defRPr/>
              </a:pPr>
              <a:r>
                <a:rPr lang="en-US">
                  <a:solidFill>
                    <a:srgbClr val="F09F32"/>
                  </a:solidFill>
                  <a:latin typeface="Arial" pitchFamily="34" charset="0"/>
                  <a:ea typeface="ＭＳ Ｐゴシック" pitchFamily="34" charset="-128"/>
                  <a:cs typeface="+mn-cs"/>
                </a:rPr>
                <a:t>PELHOUKESHII</a:t>
              </a:r>
              <a:endParaRPr lang="en-US">
                <a:solidFill>
                  <a:srgbClr val="00DFCA"/>
                </a:solidFill>
                <a:latin typeface="Arial" pitchFamily="34" charset="0"/>
                <a:ea typeface="ＭＳ Ｐゴシック" pitchFamily="34" charset="-128"/>
                <a:cs typeface="+mn-cs"/>
              </a:endParaRPr>
            </a:p>
          </p:txBody>
        </p:sp>
        <p:sp>
          <p:nvSpPr>
            <p:cNvPr id="602246" name="Text Box 134"/>
            <p:cNvSpPr txBox="1">
              <a:spLocks noChangeArrowheads="1"/>
            </p:cNvSpPr>
            <p:nvPr/>
          </p:nvSpPr>
          <p:spPr bwMode="auto">
            <a:xfrm>
              <a:off x="1297" y="2023"/>
              <a:ext cx="1104" cy="13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lnSpc>
                  <a:spcPct val="50000"/>
                </a:lnSpc>
                <a:spcBef>
                  <a:spcPct val="50000"/>
                </a:spcBef>
                <a:defRPr/>
              </a:pPr>
              <a:r>
                <a:rPr lang="en-US">
                  <a:solidFill>
                    <a:srgbClr val="FC030C"/>
                  </a:solidFill>
                  <a:latin typeface="Arial" pitchFamily="34" charset="0"/>
                  <a:ea typeface="ＭＳ Ｐゴシック" pitchFamily="34" charset="-128"/>
                  <a:cs typeface="+mn-cs"/>
                </a:rPr>
                <a:t>ABRAHAM     </a:t>
              </a:r>
              <a:endParaRPr lang="en-US">
                <a:solidFill>
                  <a:srgbClr val="00DFCA"/>
                </a:solidFill>
                <a:latin typeface="Arial" pitchFamily="34" charset="0"/>
                <a:ea typeface="ＭＳ Ｐゴシック" pitchFamily="34" charset="-128"/>
                <a:cs typeface="+mn-cs"/>
              </a:endParaRPr>
            </a:p>
          </p:txBody>
        </p:sp>
        <p:sp>
          <p:nvSpPr>
            <p:cNvPr id="602247" name="Text Box 135"/>
            <p:cNvSpPr txBox="1">
              <a:spLocks noChangeArrowheads="1"/>
            </p:cNvSpPr>
            <p:nvPr/>
          </p:nvSpPr>
          <p:spPr bwMode="auto">
            <a:xfrm>
              <a:off x="1378" y="2142"/>
              <a:ext cx="985" cy="181"/>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lnSpc>
                  <a:spcPct val="80000"/>
                </a:lnSpc>
                <a:spcBef>
                  <a:spcPct val="50000"/>
                </a:spcBef>
                <a:defRPr/>
              </a:pPr>
              <a:r>
                <a:rPr lang="en-US">
                  <a:solidFill>
                    <a:srgbClr val="FC030C"/>
                  </a:solidFill>
                  <a:latin typeface="Arial" pitchFamily="34" charset="0"/>
                  <a:ea typeface="ＭＳ Ｐゴシック" pitchFamily="34" charset="-128"/>
                  <a:cs typeface="+mn-cs"/>
                </a:rPr>
                <a:t>JOSEF</a:t>
              </a:r>
              <a:endParaRPr lang="en-US">
                <a:solidFill>
                  <a:srgbClr val="00DFCA"/>
                </a:solidFill>
                <a:latin typeface="Arial" pitchFamily="34" charset="0"/>
                <a:ea typeface="ＭＳ Ｐゴシック" pitchFamily="34" charset="-128"/>
                <a:cs typeface="+mn-cs"/>
              </a:endParaRPr>
            </a:p>
          </p:txBody>
        </p:sp>
        <p:sp>
          <p:nvSpPr>
            <p:cNvPr id="602248" name="Text Box 136"/>
            <p:cNvSpPr txBox="1">
              <a:spLocks noChangeArrowheads="1"/>
            </p:cNvSpPr>
            <p:nvPr/>
          </p:nvSpPr>
          <p:spPr bwMode="auto">
            <a:xfrm>
              <a:off x="1526" y="2279"/>
              <a:ext cx="918" cy="19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lnSpc>
                  <a:spcPct val="90000"/>
                </a:lnSpc>
                <a:spcBef>
                  <a:spcPct val="50000"/>
                </a:spcBef>
                <a:defRPr/>
              </a:pPr>
              <a:r>
                <a:rPr lang="en-US">
                  <a:solidFill>
                    <a:srgbClr val="FC030C"/>
                  </a:solidFill>
                  <a:latin typeface="Arial" pitchFamily="34" charset="0"/>
                  <a:ea typeface="ＭＳ Ｐゴシック" pitchFamily="34" charset="-128"/>
                  <a:cs typeface="+mn-cs"/>
                </a:rPr>
                <a:t>MOSA</a:t>
              </a:r>
              <a:endParaRPr lang="en-US">
                <a:solidFill>
                  <a:srgbClr val="00DFCA"/>
                </a:solidFill>
                <a:latin typeface="Arial" pitchFamily="34" charset="0"/>
                <a:ea typeface="ＭＳ Ｐゴシック" pitchFamily="34" charset="-128"/>
                <a:cs typeface="+mn-cs"/>
              </a:endParaRPr>
            </a:p>
          </p:txBody>
        </p:sp>
        <p:sp>
          <p:nvSpPr>
            <p:cNvPr id="602249" name="Text Box 137"/>
            <p:cNvSpPr txBox="1">
              <a:spLocks noChangeArrowheads="1"/>
            </p:cNvSpPr>
            <p:nvPr/>
          </p:nvSpPr>
          <p:spPr bwMode="auto">
            <a:xfrm>
              <a:off x="1702" y="2435"/>
              <a:ext cx="873" cy="19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lnSpc>
                  <a:spcPct val="90000"/>
                </a:lnSpc>
                <a:spcBef>
                  <a:spcPct val="50000"/>
                </a:spcBef>
                <a:defRPr/>
              </a:pPr>
              <a:r>
                <a:rPr lang="en-US">
                  <a:solidFill>
                    <a:srgbClr val="FC030C"/>
                  </a:solidFill>
                  <a:latin typeface="Arial" pitchFamily="34" charset="0"/>
                  <a:ea typeface="ＭＳ Ｐゴシック" pitchFamily="34" charset="-128"/>
                  <a:cs typeface="+mn-cs"/>
                </a:rPr>
                <a:t>JOSHUA</a:t>
              </a:r>
              <a:endParaRPr lang="en-US">
                <a:solidFill>
                  <a:srgbClr val="00DFCA"/>
                </a:solidFill>
                <a:latin typeface="Arial" pitchFamily="34" charset="0"/>
                <a:ea typeface="ＭＳ Ｐゴシック" pitchFamily="34" charset="-128"/>
                <a:cs typeface="+mn-cs"/>
              </a:endParaRPr>
            </a:p>
          </p:txBody>
        </p:sp>
        <p:sp>
          <p:nvSpPr>
            <p:cNvPr id="602250" name="Text Box 138"/>
            <p:cNvSpPr txBox="1">
              <a:spLocks noChangeArrowheads="1"/>
            </p:cNvSpPr>
            <p:nvPr/>
          </p:nvSpPr>
          <p:spPr bwMode="auto">
            <a:xfrm>
              <a:off x="1724" y="2587"/>
              <a:ext cx="1688" cy="19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lnSpc>
                  <a:spcPct val="90000"/>
                </a:lnSpc>
                <a:spcBef>
                  <a:spcPct val="50000"/>
                </a:spcBef>
                <a:defRPr/>
              </a:pPr>
              <a:r>
                <a:rPr lang="en-US">
                  <a:solidFill>
                    <a:srgbClr val="1ADE31"/>
                  </a:solidFill>
                  <a:latin typeface="Arial" pitchFamily="34" charset="0"/>
                  <a:ea typeface="ＭＳ Ｐゴシック" pitchFamily="34" charset="-128"/>
                  <a:cs typeface="+mn-cs"/>
                </a:rPr>
                <a:t>KEBVIIKEBOUKECII</a:t>
              </a:r>
              <a:endParaRPr lang="en-US">
                <a:solidFill>
                  <a:srgbClr val="00DFCA"/>
                </a:solidFill>
                <a:latin typeface="Arial" pitchFamily="34" charset="0"/>
                <a:ea typeface="ＭＳ Ｐゴシック" pitchFamily="34" charset="-128"/>
                <a:cs typeface="+mn-cs"/>
              </a:endParaRPr>
            </a:p>
          </p:txBody>
        </p:sp>
        <p:sp>
          <p:nvSpPr>
            <p:cNvPr id="602251" name="Text Box 139"/>
            <p:cNvSpPr txBox="1">
              <a:spLocks noChangeArrowheads="1"/>
            </p:cNvSpPr>
            <p:nvPr/>
          </p:nvSpPr>
          <p:spPr bwMode="auto">
            <a:xfrm>
              <a:off x="2044" y="2936"/>
              <a:ext cx="1060" cy="151"/>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lnSpc>
                  <a:spcPct val="60000"/>
                </a:lnSpc>
                <a:spcBef>
                  <a:spcPct val="50000"/>
                </a:spcBef>
                <a:defRPr/>
              </a:pPr>
              <a:r>
                <a:rPr lang="en-US">
                  <a:solidFill>
                    <a:srgbClr val="1ADE31"/>
                  </a:solidFill>
                  <a:latin typeface="Arial" pitchFamily="34" charset="0"/>
                  <a:ea typeface="ＭＳ Ｐゴシック" pitchFamily="34" charset="-128"/>
                  <a:cs typeface="+mn-cs"/>
                </a:rPr>
                <a:t>KEDIEKECHII</a:t>
              </a:r>
              <a:endParaRPr lang="en-US">
                <a:solidFill>
                  <a:srgbClr val="00DFCA"/>
                </a:solidFill>
                <a:latin typeface="Arial" pitchFamily="34" charset="0"/>
                <a:ea typeface="ＭＳ Ｐゴシック" pitchFamily="34" charset="-128"/>
                <a:cs typeface="+mn-cs"/>
              </a:endParaRPr>
            </a:p>
          </p:txBody>
        </p:sp>
        <p:sp>
          <p:nvSpPr>
            <p:cNvPr id="602252" name="Text Box 140"/>
            <p:cNvSpPr txBox="1">
              <a:spLocks noChangeArrowheads="1"/>
            </p:cNvSpPr>
            <p:nvPr/>
          </p:nvSpPr>
          <p:spPr bwMode="auto">
            <a:xfrm>
              <a:off x="2277" y="3115"/>
              <a:ext cx="716" cy="33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lnSpc>
                  <a:spcPct val="70000"/>
                </a:lnSpc>
                <a:spcBef>
                  <a:spcPct val="50000"/>
                </a:spcBef>
                <a:defRPr/>
              </a:pPr>
              <a:r>
                <a:rPr lang="en-US" sz="2000">
                  <a:latin typeface="Arial" pitchFamily="34" charset="0"/>
                  <a:ea typeface="ＭＳ Ｐゴシック" pitchFamily="34" charset="-128"/>
                  <a:cs typeface="+mn-cs"/>
                </a:rPr>
                <a:t>                     JISU</a:t>
              </a:r>
              <a:endParaRPr lang="en-US">
                <a:solidFill>
                  <a:srgbClr val="00DFCA"/>
                </a:solidFill>
                <a:latin typeface="Arial" pitchFamily="34" charset="0"/>
                <a:ea typeface="ＭＳ Ｐゴシック" pitchFamily="34" charset="-128"/>
                <a:cs typeface="+mn-cs"/>
              </a:endParaRPr>
            </a:p>
          </p:txBody>
        </p:sp>
        <p:sp>
          <p:nvSpPr>
            <p:cNvPr id="602253" name="Text Box 141"/>
            <p:cNvSpPr txBox="1">
              <a:spLocks noChangeArrowheads="1"/>
            </p:cNvSpPr>
            <p:nvPr/>
          </p:nvSpPr>
          <p:spPr bwMode="auto">
            <a:xfrm>
              <a:off x="2114" y="3100"/>
              <a:ext cx="903" cy="151"/>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60000"/>
                </a:lnSpc>
                <a:spcBef>
                  <a:spcPct val="50000"/>
                </a:spcBef>
                <a:defRPr/>
              </a:pPr>
              <a:r>
                <a:rPr lang="en-US" dirty="0" smtClean="0">
                  <a:solidFill>
                    <a:srgbClr val="00DFCA"/>
                  </a:solidFill>
                  <a:latin typeface="Arial" charset="0"/>
                </a:rPr>
                <a:t>ZEIKECII</a:t>
              </a:r>
            </a:p>
          </p:txBody>
        </p:sp>
        <p:sp>
          <p:nvSpPr>
            <p:cNvPr id="602254" name="Text Box 142"/>
            <p:cNvSpPr txBox="1">
              <a:spLocks noChangeArrowheads="1"/>
            </p:cNvSpPr>
            <p:nvPr/>
          </p:nvSpPr>
          <p:spPr bwMode="auto">
            <a:xfrm>
              <a:off x="1516" y="2753"/>
              <a:ext cx="1688" cy="19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lnSpc>
                  <a:spcPct val="90000"/>
                </a:lnSpc>
                <a:spcBef>
                  <a:spcPct val="50000"/>
                </a:spcBef>
                <a:defRPr/>
              </a:pPr>
              <a:r>
                <a:rPr lang="en-US">
                  <a:solidFill>
                    <a:srgbClr val="1ADE31"/>
                  </a:solidFill>
                  <a:latin typeface="Arial" pitchFamily="34" charset="0"/>
                  <a:ea typeface="ＭＳ Ｐゴシック" pitchFamily="34" charset="-128"/>
                  <a:cs typeface="+mn-cs"/>
                </a:rPr>
                <a:t>KEDIMIA</a:t>
              </a:r>
              <a:endParaRPr lang="en-US">
                <a:solidFill>
                  <a:srgbClr val="00DFCA"/>
                </a:solidFill>
                <a:latin typeface="Arial" pitchFamily="34" charset="0"/>
                <a:ea typeface="ＭＳ Ｐゴシック" pitchFamily="34" charset="-128"/>
                <a:cs typeface="+mn-cs"/>
              </a:endParaRPr>
            </a:p>
          </p:txBody>
        </p:sp>
      </p:grpSp>
      <p:sp>
        <p:nvSpPr>
          <p:cNvPr id="34852" name="Text Box 143"/>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02256" name="Rectangle 144"/>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602257" name="Rectangle 145"/>
          <p:cNvSpPr>
            <a:spLocks noChangeArrowheads="1"/>
          </p:cNvSpPr>
          <p:nvPr/>
        </p:nvSpPr>
        <p:spPr bwMode="auto">
          <a:xfrm>
            <a:off x="8148638"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09</a:t>
            </a:r>
          </a:p>
        </p:txBody>
      </p:sp>
      <p:sp>
        <p:nvSpPr>
          <p:cNvPr id="34855" name="Text Box 149"/>
          <p:cNvSpPr txBox="1">
            <a:spLocks noChangeArrowheads="1"/>
          </p:cNvSpPr>
          <p:nvPr/>
        </p:nvSpPr>
        <p:spPr bwMode="auto">
          <a:xfrm>
            <a:off x="8443913" y="6467475"/>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t>4</a:t>
            </a:r>
          </a:p>
        </p:txBody>
      </p:sp>
      <p:grpSp>
        <p:nvGrpSpPr>
          <p:cNvPr id="34856" name="Group 150"/>
          <p:cNvGrpSpPr>
            <a:grpSpLocks/>
          </p:cNvGrpSpPr>
          <p:nvPr/>
        </p:nvGrpSpPr>
        <p:grpSpPr bwMode="auto">
          <a:xfrm>
            <a:off x="1885950" y="666750"/>
            <a:ext cx="3810000" cy="1754188"/>
            <a:chOff x="1188" y="420"/>
            <a:chExt cx="2400" cy="1105"/>
          </a:xfrm>
        </p:grpSpPr>
        <p:sp>
          <p:nvSpPr>
            <p:cNvPr id="602263" name="Rectangle 151"/>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ＭＳ Ｐゴシック" pitchFamily="34" charset="-128"/>
                <a:cs typeface="+mn-cs"/>
              </a:endParaRPr>
            </a:p>
          </p:txBody>
        </p:sp>
        <p:sp>
          <p:nvSpPr>
            <p:cNvPr id="602264" name="Rectangle 152"/>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ＭＳ Ｐゴシック" pitchFamily="34" charset="-128"/>
                <a:cs typeface="+mn-cs"/>
              </a:endParaRPr>
            </a:p>
          </p:txBody>
        </p:sp>
        <p:sp>
          <p:nvSpPr>
            <p:cNvPr id="602265" name="Text Box 153"/>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4800" smtClean="0"/>
                <a:t>J</a:t>
              </a:r>
            </a:p>
          </p:txBody>
        </p:sp>
        <p:grpSp>
          <p:nvGrpSpPr>
            <p:cNvPr id="34860" name="Group 154"/>
            <p:cNvGrpSpPr>
              <a:grpSpLocks/>
            </p:cNvGrpSpPr>
            <p:nvPr/>
          </p:nvGrpSpPr>
          <p:grpSpPr bwMode="auto">
            <a:xfrm>
              <a:off x="1686" y="824"/>
              <a:ext cx="1179" cy="358"/>
              <a:chOff x="1686" y="824"/>
              <a:chExt cx="1179" cy="358"/>
            </a:xfrm>
          </p:grpSpPr>
          <p:sp>
            <p:nvSpPr>
              <p:cNvPr id="602267" name="Rectangle 155"/>
              <p:cNvSpPr>
                <a:spLocks noChangeArrowheads="1"/>
              </p:cNvSpPr>
              <p:nvPr/>
            </p:nvSpPr>
            <p:spPr bwMode="auto">
              <a:xfrm>
                <a:off x="1686" y="833"/>
                <a:ext cx="380"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a:solidFill>
                      <a:srgbClr val="FFEA18"/>
                    </a:solidFill>
                    <a:latin typeface="Comic Sans MS" pitchFamily="66" charset="0"/>
                    <a:ea typeface="ＭＳ Ｐゴシック" pitchFamily="34" charset="-128"/>
                    <a:cs typeface="+mn-cs"/>
                  </a:rPr>
                  <a:t>4T</a:t>
                </a:r>
                <a:endParaRPr lang="en-US" sz="4800" b="0">
                  <a:solidFill>
                    <a:srgbClr val="FFEA18"/>
                  </a:solidFill>
                  <a:latin typeface="Times" charset="0"/>
                  <a:ea typeface="ＭＳ Ｐゴシック" pitchFamily="34" charset="-128"/>
                  <a:cs typeface="+mn-cs"/>
                </a:endParaRPr>
              </a:p>
            </p:txBody>
          </p:sp>
          <p:sp>
            <p:nvSpPr>
              <p:cNvPr id="602268" name="Rectangle 156"/>
              <p:cNvSpPr>
                <a:spLocks noChangeArrowheads="1"/>
              </p:cNvSpPr>
              <p:nvPr/>
            </p:nvSpPr>
            <p:spPr bwMode="auto">
              <a:xfrm>
                <a:off x="2257" y="824"/>
                <a:ext cx="608"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a:solidFill>
                      <a:srgbClr val="FFEA18"/>
                    </a:solidFill>
                    <a:latin typeface="Comic Sans MS" pitchFamily="66" charset="0"/>
                    <a:ea typeface="ＭＳ Ｐゴシック" pitchFamily="34" charset="-128"/>
                    <a:cs typeface="+mn-cs"/>
                  </a:rPr>
                  <a:t>  3K</a:t>
                </a:r>
                <a:endParaRPr lang="en-US" sz="4800" b="0">
                  <a:solidFill>
                    <a:srgbClr val="FFEA18"/>
                  </a:solidFill>
                  <a:latin typeface="Times" charset="0"/>
                  <a:ea typeface="ＭＳ Ｐゴシック" pitchFamily="34" charset="-128"/>
                  <a:cs typeface="+mn-cs"/>
                </a:endParaRPr>
              </a:p>
            </p:txBody>
          </p:sp>
        </p:grpSp>
        <p:grpSp>
          <p:nvGrpSpPr>
            <p:cNvPr id="34861" name="Group 157"/>
            <p:cNvGrpSpPr>
              <a:grpSpLocks/>
            </p:cNvGrpSpPr>
            <p:nvPr/>
          </p:nvGrpSpPr>
          <p:grpSpPr bwMode="auto">
            <a:xfrm>
              <a:off x="1188" y="1175"/>
              <a:ext cx="1970" cy="249"/>
              <a:chOff x="1188" y="1175"/>
              <a:chExt cx="1970" cy="249"/>
            </a:xfrm>
          </p:grpSpPr>
          <p:grpSp>
            <p:nvGrpSpPr>
              <p:cNvPr id="34869" name="Group 158"/>
              <p:cNvGrpSpPr>
                <a:grpSpLocks/>
              </p:cNvGrpSpPr>
              <p:nvPr/>
            </p:nvGrpSpPr>
            <p:grpSpPr bwMode="auto">
              <a:xfrm>
                <a:off x="1188" y="1175"/>
                <a:ext cx="1711" cy="249"/>
                <a:chOff x="1188" y="1175"/>
                <a:chExt cx="1711" cy="249"/>
              </a:xfrm>
            </p:grpSpPr>
            <p:sp>
              <p:nvSpPr>
                <p:cNvPr id="602271" name="Rectangle 159"/>
                <p:cNvSpPr>
                  <a:spLocks noChangeArrowheads="1"/>
                </p:cNvSpPr>
                <p:nvPr/>
              </p:nvSpPr>
              <p:spPr bwMode="auto">
                <a:xfrm>
                  <a:off x="1188" y="1179"/>
                  <a:ext cx="103"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09F32"/>
                      </a:solidFill>
                      <a:latin typeface="Comic Sans MS" pitchFamily="66" charset="0"/>
                      <a:ea typeface="ＭＳ Ｐゴシック" pitchFamily="34" charset="-128"/>
                      <a:cs typeface="+mn-cs"/>
                    </a:rPr>
                    <a:t>P</a:t>
                  </a:r>
                  <a:endParaRPr lang="en-US" sz="3600">
                    <a:solidFill>
                      <a:srgbClr val="FFEA18"/>
                    </a:solidFill>
                    <a:latin typeface="Times" charset="0"/>
                    <a:ea typeface="ＭＳ Ｐゴシック" pitchFamily="34" charset="-128"/>
                    <a:cs typeface="+mn-cs"/>
                  </a:endParaRPr>
                </a:p>
              </p:txBody>
            </p:sp>
            <p:sp>
              <p:nvSpPr>
                <p:cNvPr id="602272" name="Rectangle 160"/>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latin typeface="Comic Sans MS" pitchFamily="66" charset="0"/>
                      <a:ea typeface="ＭＳ Ｐゴシック" pitchFamily="34" charset="-128"/>
                      <a:cs typeface="+mn-cs"/>
                    </a:rPr>
                    <a:t>A</a:t>
                  </a:r>
                  <a:endParaRPr lang="en-US" sz="3600">
                    <a:solidFill>
                      <a:srgbClr val="FC030C"/>
                    </a:solidFill>
                    <a:latin typeface="Times" charset="0"/>
                    <a:ea typeface="ＭＳ Ｐゴシック" pitchFamily="34" charset="-128"/>
                    <a:cs typeface="+mn-cs"/>
                  </a:endParaRPr>
                </a:p>
              </p:txBody>
            </p:sp>
            <p:sp>
              <p:nvSpPr>
                <p:cNvPr id="602273" name="Rectangle 161"/>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latin typeface="Comic Sans MS" pitchFamily="66" charset="0"/>
                      <a:ea typeface="ＭＳ Ｐゴシック" pitchFamily="34" charset="-128"/>
                      <a:cs typeface="+mn-cs"/>
                    </a:rPr>
                    <a:t>J</a:t>
                  </a:r>
                  <a:endParaRPr lang="en-US" sz="3600">
                    <a:solidFill>
                      <a:srgbClr val="FC030C"/>
                    </a:solidFill>
                    <a:latin typeface="Times" charset="0"/>
                    <a:ea typeface="ＭＳ Ｐゴシック" pitchFamily="34" charset="-128"/>
                    <a:cs typeface="+mn-cs"/>
                  </a:endParaRPr>
                </a:p>
              </p:txBody>
            </p:sp>
            <p:sp>
              <p:nvSpPr>
                <p:cNvPr id="602274" name="Rectangle 162"/>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latin typeface="Comic Sans MS" pitchFamily="66" charset="0"/>
                      <a:ea typeface="ＭＳ Ｐゴシック" pitchFamily="34" charset="-128"/>
                      <a:cs typeface="+mn-cs"/>
                    </a:rPr>
                    <a:t>M</a:t>
                  </a:r>
                  <a:endParaRPr lang="en-US" sz="3600">
                    <a:solidFill>
                      <a:srgbClr val="FC030C"/>
                    </a:solidFill>
                    <a:latin typeface="Times" charset="0"/>
                    <a:ea typeface="ＭＳ Ｐゴシック" pitchFamily="34" charset="-128"/>
                    <a:cs typeface="+mn-cs"/>
                  </a:endParaRPr>
                </a:p>
              </p:txBody>
            </p:sp>
            <p:sp>
              <p:nvSpPr>
                <p:cNvPr id="602275" name="Rectangle 163"/>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latin typeface="Comic Sans MS" pitchFamily="66" charset="0"/>
                      <a:ea typeface="ＭＳ Ｐゴシック" pitchFamily="34" charset="-128"/>
                      <a:cs typeface="+mn-cs"/>
                    </a:rPr>
                    <a:t>J</a:t>
                  </a:r>
                  <a:endParaRPr lang="en-US" sz="3600">
                    <a:solidFill>
                      <a:srgbClr val="FC030C"/>
                    </a:solidFill>
                    <a:latin typeface="Times" charset="0"/>
                    <a:ea typeface="ＭＳ Ｐゴシック" pitchFamily="34" charset="-128"/>
                    <a:cs typeface="+mn-cs"/>
                  </a:endParaRPr>
                </a:p>
              </p:txBody>
            </p:sp>
            <p:sp>
              <p:nvSpPr>
                <p:cNvPr id="602276" name="Rectangle 164"/>
                <p:cNvSpPr>
                  <a:spLocks noChangeArrowheads="1"/>
                </p:cNvSpPr>
                <p:nvPr/>
              </p:nvSpPr>
              <p:spPr bwMode="auto">
                <a:xfrm>
                  <a:off x="2335" y="1183"/>
                  <a:ext cx="11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latin typeface="Comic Sans MS" pitchFamily="66" charset="0"/>
                      <a:ea typeface="ＭＳ Ｐゴシック" pitchFamily="34" charset="-128"/>
                      <a:cs typeface="+mn-cs"/>
                    </a:rPr>
                    <a:t>K</a:t>
                  </a:r>
                  <a:endParaRPr lang="en-US" sz="3600">
                    <a:solidFill>
                      <a:srgbClr val="08F220"/>
                    </a:solidFill>
                    <a:latin typeface="Times" charset="0"/>
                    <a:ea typeface="ＭＳ Ｐゴシック" pitchFamily="34" charset="-128"/>
                    <a:cs typeface="+mn-cs"/>
                  </a:endParaRPr>
                </a:p>
              </p:txBody>
            </p:sp>
            <p:sp>
              <p:nvSpPr>
                <p:cNvPr id="602277" name="Rectangle 165"/>
                <p:cNvSpPr>
                  <a:spLocks noChangeArrowheads="1"/>
                </p:cNvSpPr>
                <p:nvPr/>
              </p:nvSpPr>
              <p:spPr bwMode="auto">
                <a:xfrm>
                  <a:off x="2552" y="1183"/>
                  <a:ext cx="11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latin typeface="Comic Sans MS" pitchFamily="66" charset="0"/>
                      <a:ea typeface="ＭＳ Ｐゴシック" pitchFamily="34" charset="-128"/>
                      <a:cs typeface="+mn-cs"/>
                    </a:rPr>
                    <a:t>K</a:t>
                  </a:r>
                  <a:endParaRPr lang="en-US" sz="3600">
                    <a:solidFill>
                      <a:srgbClr val="08F220"/>
                    </a:solidFill>
                    <a:latin typeface="Times" charset="0"/>
                    <a:ea typeface="ＭＳ Ｐゴシック" pitchFamily="34" charset="-128"/>
                    <a:cs typeface="+mn-cs"/>
                  </a:endParaRPr>
                </a:p>
              </p:txBody>
            </p:sp>
            <p:sp>
              <p:nvSpPr>
                <p:cNvPr id="602278" name="Rectangle 166"/>
                <p:cNvSpPr>
                  <a:spLocks noChangeArrowheads="1"/>
                </p:cNvSpPr>
                <p:nvPr/>
              </p:nvSpPr>
              <p:spPr bwMode="auto">
                <a:xfrm>
                  <a:off x="2781" y="1191"/>
                  <a:ext cx="11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latin typeface="Comic Sans MS" pitchFamily="66" charset="0"/>
                      <a:ea typeface="ＭＳ Ｐゴシック" pitchFamily="34" charset="-128"/>
                      <a:cs typeface="+mn-cs"/>
                    </a:rPr>
                    <a:t>K</a:t>
                  </a:r>
                  <a:endParaRPr lang="en-US" sz="3600">
                    <a:solidFill>
                      <a:srgbClr val="08F220"/>
                    </a:solidFill>
                    <a:latin typeface="Times" charset="0"/>
                    <a:ea typeface="ＭＳ Ｐゴシック" pitchFamily="34" charset="-128"/>
                    <a:cs typeface="+mn-cs"/>
                  </a:endParaRPr>
                </a:p>
              </p:txBody>
            </p:sp>
          </p:grpSp>
          <p:sp>
            <p:nvSpPr>
              <p:cNvPr id="602279" name="Rectangle 167"/>
              <p:cNvSpPr>
                <a:spLocks noChangeArrowheads="1"/>
              </p:cNvSpPr>
              <p:nvPr/>
            </p:nvSpPr>
            <p:spPr bwMode="auto">
              <a:xfrm>
                <a:off x="3024" y="1184"/>
                <a:ext cx="13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11B0C5"/>
                    </a:solidFill>
                    <a:latin typeface="Comic Sans MS" pitchFamily="66" charset="0"/>
                    <a:ea typeface="ＭＳ Ｐゴシック" pitchFamily="34" charset="-128"/>
                    <a:cs typeface="+mn-cs"/>
                  </a:rPr>
                  <a:t>Z</a:t>
                </a:r>
                <a:endParaRPr lang="en-US" sz="3600">
                  <a:solidFill>
                    <a:srgbClr val="11B0C5"/>
                  </a:solidFill>
                  <a:latin typeface="Times" charset="0"/>
                  <a:ea typeface="ＭＳ Ｐゴシック" pitchFamily="34" charset="-128"/>
                  <a:cs typeface="+mn-cs"/>
                </a:endParaRPr>
              </a:p>
            </p:txBody>
          </p:sp>
        </p:grpSp>
        <p:grpSp>
          <p:nvGrpSpPr>
            <p:cNvPr id="34862" name="Group 168"/>
            <p:cNvGrpSpPr>
              <a:grpSpLocks/>
            </p:cNvGrpSpPr>
            <p:nvPr/>
          </p:nvGrpSpPr>
          <p:grpSpPr bwMode="auto">
            <a:xfrm>
              <a:off x="2115" y="420"/>
              <a:ext cx="455" cy="692"/>
              <a:chOff x="2115" y="420"/>
              <a:chExt cx="455" cy="692"/>
            </a:xfrm>
          </p:grpSpPr>
          <p:grpSp>
            <p:nvGrpSpPr>
              <p:cNvPr id="34865" name="Group 169"/>
              <p:cNvGrpSpPr>
                <a:grpSpLocks/>
              </p:cNvGrpSpPr>
              <p:nvPr/>
            </p:nvGrpSpPr>
            <p:grpSpPr bwMode="auto">
              <a:xfrm>
                <a:off x="2115" y="420"/>
                <a:ext cx="455" cy="692"/>
                <a:chOff x="1792" y="183"/>
                <a:chExt cx="455" cy="692"/>
              </a:xfrm>
            </p:grpSpPr>
            <p:sp>
              <p:nvSpPr>
                <p:cNvPr id="602282" name="Text Box 170"/>
                <p:cNvSpPr txBox="1">
                  <a:spLocks noChangeArrowheads="1"/>
                </p:cNvSpPr>
                <p:nvPr/>
              </p:nvSpPr>
              <p:spPr bwMode="auto">
                <a:xfrm>
                  <a:off x="1792" y="183"/>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6600" i="1" smtClean="0">
                      <a:solidFill>
                        <a:srgbClr val="FF262D"/>
                      </a:solidFill>
                    </a:rPr>
                    <a:t>7</a:t>
                  </a:r>
                </a:p>
              </p:txBody>
            </p:sp>
            <p:sp>
              <p:nvSpPr>
                <p:cNvPr id="602283" name="Line 171"/>
                <p:cNvSpPr>
                  <a:spLocks noChangeShapeType="1"/>
                </p:cNvSpPr>
                <p:nvPr/>
              </p:nvSpPr>
              <p:spPr bwMode="auto">
                <a:xfrm>
                  <a:off x="1967" y="308"/>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02284" name="Line 172"/>
              <p:cNvSpPr>
                <a:spLocks noChangeShapeType="1"/>
              </p:cNvSpPr>
              <p:nvPr/>
            </p:nvSpPr>
            <p:spPr bwMode="auto">
              <a:xfrm>
                <a:off x="2303" y="773"/>
                <a:ext cx="180" cy="0"/>
              </a:xfrm>
              <a:prstGeom prst="line">
                <a:avLst/>
              </a:prstGeom>
              <a:noFill/>
              <a:ln w="76200">
                <a:solidFill>
                  <a:srgbClr val="FF262D"/>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grpSp>
        <p:sp>
          <p:nvSpPr>
            <p:cNvPr id="602285" name="Rectangle 173"/>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defRPr/>
              </a:pPr>
              <a:endParaRPr lang="en-US" sz="2400" b="0">
                <a:solidFill>
                  <a:srgbClr val="FDDC07"/>
                </a:solidFill>
                <a:latin typeface="Comic Sans MS" pitchFamily="66" charset="0"/>
                <a:ea typeface="ＭＳ Ｐゴシック" pitchFamily="34" charset="-128"/>
                <a:cs typeface="+mn-cs"/>
              </a:endParaRPr>
            </a:p>
          </p:txBody>
        </p:sp>
        <p:sp>
          <p:nvSpPr>
            <p:cNvPr id="602286" name="Rectangle 174"/>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latin typeface="Comic Sans MS" pitchFamily="66" charset="0"/>
                <a:ea typeface="ＭＳ Ｐゴシック" pitchFamily="34" charset="-128"/>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02227"/>
                                        </p:tgtEl>
                                        <p:attrNameLst>
                                          <p:attrName>style.visibility</p:attrName>
                                        </p:attrNameLst>
                                      </p:cBhvr>
                                      <p:to>
                                        <p:strVal val="visible"/>
                                      </p:to>
                                    </p:set>
                                    <p:anim calcmode="lin" valueType="num">
                                      <p:cBhvr additive="base">
                                        <p:cTn id="7" dur="500" fill="hold"/>
                                        <p:tgtEl>
                                          <p:spTgt spid="602227"/>
                                        </p:tgtEl>
                                        <p:attrNameLst>
                                          <p:attrName>ppt_x</p:attrName>
                                        </p:attrNameLst>
                                      </p:cBhvr>
                                      <p:tavLst>
                                        <p:tav tm="0">
                                          <p:val>
                                            <p:strVal val="#ppt_x"/>
                                          </p:val>
                                        </p:tav>
                                        <p:tav tm="100000">
                                          <p:val>
                                            <p:strVal val="#ppt_x"/>
                                          </p:val>
                                        </p:tav>
                                      </p:tavLst>
                                    </p:anim>
                                    <p:anim calcmode="lin" valueType="num">
                                      <p:cBhvr additive="base">
                                        <p:cTn id="8" dur="500" fill="hold"/>
                                        <p:tgtEl>
                                          <p:spTgt spid="60222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02228"/>
                                        </p:tgtEl>
                                        <p:attrNameLst>
                                          <p:attrName>style.visibility</p:attrName>
                                        </p:attrNameLst>
                                      </p:cBhvr>
                                      <p:to>
                                        <p:strVal val="visible"/>
                                      </p:to>
                                    </p:set>
                                    <p:anim calcmode="lin" valueType="num">
                                      <p:cBhvr additive="base">
                                        <p:cTn id="13" dur="500" fill="hold"/>
                                        <p:tgtEl>
                                          <p:spTgt spid="602228"/>
                                        </p:tgtEl>
                                        <p:attrNameLst>
                                          <p:attrName>ppt_x</p:attrName>
                                        </p:attrNameLst>
                                      </p:cBhvr>
                                      <p:tavLst>
                                        <p:tav tm="0">
                                          <p:val>
                                            <p:strVal val="#ppt_x"/>
                                          </p:val>
                                        </p:tav>
                                        <p:tav tm="100000">
                                          <p:val>
                                            <p:strVal val="#ppt_x"/>
                                          </p:val>
                                        </p:tav>
                                      </p:tavLst>
                                    </p:anim>
                                    <p:anim calcmode="lin" valueType="num">
                                      <p:cBhvr additive="base">
                                        <p:cTn id="14" dur="500" fill="hold"/>
                                        <p:tgtEl>
                                          <p:spTgt spid="602228"/>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02229"/>
                                        </p:tgtEl>
                                        <p:attrNameLst>
                                          <p:attrName>style.visibility</p:attrName>
                                        </p:attrNameLst>
                                      </p:cBhvr>
                                      <p:to>
                                        <p:strVal val="visible"/>
                                      </p:to>
                                    </p:set>
                                    <p:anim calcmode="lin" valueType="num">
                                      <p:cBhvr additive="base">
                                        <p:cTn id="19" dur="500" fill="hold"/>
                                        <p:tgtEl>
                                          <p:spTgt spid="602229"/>
                                        </p:tgtEl>
                                        <p:attrNameLst>
                                          <p:attrName>ppt_x</p:attrName>
                                        </p:attrNameLst>
                                      </p:cBhvr>
                                      <p:tavLst>
                                        <p:tav tm="0">
                                          <p:val>
                                            <p:strVal val="#ppt_x"/>
                                          </p:val>
                                        </p:tav>
                                        <p:tav tm="100000">
                                          <p:val>
                                            <p:strVal val="#ppt_x"/>
                                          </p:val>
                                        </p:tav>
                                      </p:tavLst>
                                    </p:anim>
                                    <p:anim calcmode="lin" valueType="num">
                                      <p:cBhvr additive="base">
                                        <p:cTn id="20" dur="500" fill="hold"/>
                                        <p:tgtEl>
                                          <p:spTgt spid="602229"/>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02230"/>
                                        </p:tgtEl>
                                        <p:attrNameLst>
                                          <p:attrName>style.visibility</p:attrName>
                                        </p:attrNameLst>
                                      </p:cBhvr>
                                      <p:to>
                                        <p:strVal val="visible"/>
                                      </p:to>
                                    </p:set>
                                    <p:anim calcmode="lin" valueType="num">
                                      <p:cBhvr additive="base">
                                        <p:cTn id="25" dur="500" fill="hold"/>
                                        <p:tgtEl>
                                          <p:spTgt spid="602230"/>
                                        </p:tgtEl>
                                        <p:attrNameLst>
                                          <p:attrName>ppt_x</p:attrName>
                                        </p:attrNameLst>
                                      </p:cBhvr>
                                      <p:tavLst>
                                        <p:tav tm="0">
                                          <p:val>
                                            <p:strVal val="#ppt_x"/>
                                          </p:val>
                                        </p:tav>
                                        <p:tav tm="100000">
                                          <p:val>
                                            <p:strVal val="#ppt_x"/>
                                          </p:val>
                                        </p:tav>
                                      </p:tavLst>
                                    </p:anim>
                                    <p:anim calcmode="lin" valueType="num">
                                      <p:cBhvr additive="base">
                                        <p:cTn id="26" dur="500" fill="hold"/>
                                        <p:tgtEl>
                                          <p:spTgt spid="602230"/>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602231"/>
                                        </p:tgtEl>
                                        <p:attrNameLst>
                                          <p:attrName>style.visibility</p:attrName>
                                        </p:attrNameLst>
                                      </p:cBhvr>
                                      <p:to>
                                        <p:strVal val="visible"/>
                                      </p:to>
                                    </p:set>
                                    <p:anim calcmode="lin" valueType="num">
                                      <p:cBhvr additive="base">
                                        <p:cTn id="31" dur="500" fill="hold"/>
                                        <p:tgtEl>
                                          <p:spTgt spid="602231"/>
                                        </p:tgtEl>
                                        <p:attrNameLst>
                                          <p:attrName>ppt_x</p:attrName>
                                        </p:attrNameLst>
                                      </p:cBhvr>
                                      <p:tavLst>
                                        <p:tav tm="0">
                                          <p:val>
                                            <p:strVal val="#ppt_x"/>
                                          </p:val>
                                        </p:tav>
                                        <p:tav tm="100000">
                                          <p:val>
                                            <p:strVal val="#ppt_x"/>
                                          </p:val>
                                        </p:tav>
                                      </p:tavLst>
                                    </p:anim>
                                    <p:anim calcmode="lin" valueType="num">
                                      <p:cBhvr additive="base">
                                        <p:cTn id="32" dur="500" fill="hold"/>
                                        <p:tgtEl>
                                          <p:spTgt spid="6022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227" grpId="0" autoUpdateAnimBg="0"/>
      <p:bldP spid="602228" grpId="0" autoUpdateAnimBg="0"/>
      <p:bldP spid="602229" grpId="0" autoUpdateAnimBg="0"/>
      <p:bldP spid="602230" grpId="0" autoUpdateAnimBg="0"/>
      <p:bldP spid="602231"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6866"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36867"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36868"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36869"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36870"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pic>
        <p:nvPicPr>
          <p:cNvPr id="36871"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36873"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36874"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pic>
        <p:nvPicPr>
          <p:cNvPr id="36875"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5220" name="Rectangle 3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ＭＳ Ｐゴシック" pitchFamily="34" charset="-128"/>
              <a:cs typeface="+mn-cs"/>
            </a:endParaRPr>
          </a:p>
        </p:txBody>
      </p:sp>
      <p:sp>
        <p:nvSpPr>
          <p:cNvPr id="605221" name="Rectangle 37"/>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ＭＳ Ｐゴシック" pitchFamily="34" charset="-128"/>
              <a:cs typeface="+mn-cs"/>
            </a:endParaRPr>
          </a:p>
        </p:txBody>
      </p:sp>
      <p:pic>
        <p:nvPicPr>
          <p:cNvPr id="605222" name="Picture 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89718" y="4152106"/>
            <a:ext cx="4605338" cy="301625"/>
          </a:xfrm>
          <a:prstGeom prst="rect">
            <a:avLst/>
          </a:prstGeom>
          <a:noFill/>
          <a:ln>
            <a:noFill/>
          </a:ln>
          <a:effectLst>
            <a:outerShdw blurRad="63500" dist="38099" dir="2700000" algn="ctr" rotWithShape="0">
              <a:schemeClr val="accent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9" name="Picture 3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802982" y="4177506"/>
            <a:ext cx="46624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0" name="Picture 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1" name="Picture 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2" name="Picture 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3" name="Picture 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5228" name="Text Box 44"/>
          <p:cNvSpPr txBox="1">
            <a:spLocks noChangeArrowheads="1"/>
          </p:cNvSpPr>
          <p:nvPr/>
        </p:nvSpPr>
        <p:spPr bwMode="auto">
          <a:xfrm>
            <a:off x="120650" y="106363"/>
            <a:ext cx="3097213" cy="19383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ja-JP" sz="2400">
                <a:latin typeface="Arial" pitchFamily="34" charset="0"/>
                <a:ea typeface="ＭＳ Ｐゴシック" pitchFamily="34" charset="-128"/>
                <a:cs typeface="+mn-cs"/>
              </a:rPr>
              <a:t>TEICIE-U KESEDE KI KEBA HAU KETHODIE NU PFHEPHRIE PUO KEMHIE ZO</a:t>
            </a:r>
            <a:endParaRPr lang="en-US" sz="2000">
              <a:latin typeface="Arial" pitchFamily="34" charset="0"/>
              <a:ea typeface="ＭＳ Ｐゴシック" pitchFamily="34" charset="-128"/>
              <a:cs typeface="+mn-cs"/>
            </a:endParaRPr>
          </a:p>
        </p:txBody>
      </p:sp>
      <p:grpSp>
        <p:nvGrpSpPr>
          <p:cNvPr id="2" name="Group 45"/>
          <p:cNvGrpSpPr>
            <a:grpSpLocks/>
          </p:cNvGrpSpPr>
          <p:nvPr/>
        </p:nvGrpSpPr>
        <p:grpSpPr bwMode="auto">
          <a:xfrm>
            <a:off x="2098675" y="2589213"/>
            <a:ext cx="6496050" cy="936625"/>
            <a:chOff x="1322" y="1631"/>
            <a:chExt cx="4092" cy="590"/>
          </a:xfrm>
        </p:grpSpPr>
        <p:pic>
          <p:nvPicPr>
            <p:cNvPr id="605230" name="Picture 46"/>
            <p:cNvPicPr>
              <a:picLocks noChangeAspect="1" noChangeArrowheads="1"/>
            </p:cNvPicPr>
            <p:nvPr/>
          </p:nvPicPr>
          <p:blipFill>
            <a:blip r:embed="rId7">
              <a:lum contrast="48000"/>
              <a:extLst>
                <a:ext uri="{28A0092B-C50C-407E-A947-70E740481C1C}">
                  <a14:useLocalDpi xmlns:a14="http://schemas.microsoft.com/office/drawing/2010/main" val="0"/>
                </a:ext>
              </a:extLst>
            </a:blip>
            <a:srcRect/>
            <a:stretch>
              <a:fillRect/>
            </a:stretch>
          </p:blipFill>
          <p:spPr bwMode="auto">
            <a:xfrm rot="956">
              <a:off x="1322" y="171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231" name="Picture 47"/>
            <p:cNvPicPr>
              <a:picLocks noChangeAspect="1" noChangeArrowheads="1"/>
            </p:cNvPicPr>
            <p:nvPr/>
          </p:nvPicPr>
          <p:blipFill>
            <a:blip r:embed="rId7">
              <a:lum contrast="48000"/>
              <a:extLst>
                <a:ext uri="{28A0092B-C50C-407E-A947-70E740481C1C}">
                  <a14:useLocalDpi xmlns:a14="http://schemas.microsoft.com/office/drawing/2010/main" val="0"/>
                </a:ext>
              </a:extLst>
            </a:blip>
            <a:srcRect/>
            <a:stretch>
              <a:fillRect/>
            </a:stretch>
          </p:blipFill>
          <p:spPr bwMode="auto">
            <a:xfrm rot="956">
              <a:off x="1362" y="179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232" name="Picture 48"/>
            <p:cNvPicPr>
              <a:picLocks noChangeAspect="1" noChangeArrowheads="1"/>
            </p:cNvPicPr>
            <p:nvPr/>
          </p:nvPicPr>
          <p:blipFill>
            <a:blip r:embed="rId7">
              <a:lum contrast="48000"/>
              <a:extLst>
                <a:ext uri="{28A0092B-C50C-407E-A947-70E740481C1C}">
                  <a14:useLocalDpi xmlns:a14="http://schemas.microsoft.com/office/drawing/2010/main" val="0"/>
                </a:ext>
              </a:extLst>
            </a:blip>
            <a:srcRect/>
            <a:stretch>
              <a:fillRect/>
            </a:stretch>
          </p:blipFill>
          <p:spPr bwMode="auto">
            <a:xfrm rot="956">
              <a:off x="1330" y="187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233" name="Picture 49"/>
            <p:cNvPicPr>
              <a:picLocks noChangeAspect="1" noChangeArrowheads="1"/>
            </p:cNvPicPr>
            <p:nvPr/>
          </p:nvPicPr>
          <p:blipFill>
            <a:blip r:embed="rId7">
              <a:lum contrast="48000"/>
              <a:extLst>
                <a:ext uri="{28A0092B-C50C-407E-A947-70E740481C1C}">
                  <a14:useLocalDpi xmlns:a14="http://schemas.microsoft.com/office/drawing/2010/main" val="0"/>
                </a:ext>
              </a:extLst>
            </a:blip>
            <a:srcRect/>
            <a:stretch>
              <a:fillRect/>
            </a:stretch>
          </p:blipFill>
          <p:spPr bwMode="auto">
            <a:xfrm rot="956">
              <a:off x="1354" y="1943"/>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234" name="Picture 50"/>
            <p:cNvPicPr>
              <a:picLocks noChangeAspect="1" noChangeArrowheads="1"/>
            </p:cNvPicPr>
            <p:nvPr/>
          </p:nvPicPr>
          <p:blipFill>
            <a:blip r:embed="rId7">
              <a:lum contrast="48000"/>
              <a:extLst>
                <a:ext uri="{28A0092B-C50C-407E-A947-70E740481C1C}">
                  <a14:useLocalDpi xmlns:a14="http://schemas.microsoft.com/office/drawing/2010/main" val="0"/>
                </a:ext>
              </a:extLst>
            </a:blip>
            <a:srcRect/>
            <a:stretch>
              <a:fillRect/>
            </a:stretch>
          </p:blipFill>
          <p:spPr bwMode="auto">
            <a:xfrm rot="956">
              <a:off x="1330" y="203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235" name="Picture 51"/>
            <p:cNvPicPr>
              <a:picLocks noChangeAspect="1" noChangeArrowheads="1"/>
            </p:cNvPicPr>
            <p:nvPr/>
          </p:nvPicPr>
          <p:blipFill>
            <a:blip r:embed="rId7">
              <a:lum contrast="48000"/>
              <a:extLst>
                <a:ext uri="{28A0092B-C50C-407E-A947-70E740481C1C}">
                  <a14:useLocalDpi xmlns:a14="http://schemas.microsoft.com/office/drawing/2010/main" val="0"/>
                </a:ext>
              </a:extLst>
            </a:blip>
            <a:srcRect/>
            <a:stretch>
              <a:fillRect/>
            </a:stretch>
          </p:blipFill>
          <p:spPr bwMode="auto">
            <a:xfrm rot="956">
              <a:off x="1351" y="163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52"/>
          <p:cNvGrpSpPr>
            <a:grpSpLocks/>
          </p:cNvGrpSpPr>
          <p:nvPr/>
        </p:nvGrpSpPr>
        <p:grpSpPr bwMode="auto">
          <a:xfrm>
            <a:off x="2836863" y="3608388"/>
            <a:ext cx="5664200" cy="669925"/>
            <a:chOff x="1787" y="2273"/>
            <a:chExt cx="3568" cy="422"/>
          </a:xfrm>
        </p:grpSpPr>
        <p:pic>
          <p:nvPicPr>
            <p:cNvPr id="605237" name="Picture 53"/>
            <p:cNvPicPr>
              <a:picLocks noChangeAspect="1" noChangeArrowheads="1"/>
            </p:cNvPicPr>
            <p:nvPr/>
          </p:nvPicPr>
          <p:blipFill>
            <a:blip r:embed="rId8">
              <a:lum bright="-18000" contrast="60000"/>
              <a:extLst>
                <a:ext uri="{28A0092B-C50C-407E-A947-70E740481C1C}">
                  <a14:useLocalDpi xmlns:a14="http://schemas.microsoft.com/office/drawing/2010/main" val="0"/>
                </a:ext>
              </a:extLst>
            </a:blip>
            <a:srcRect/>
            <a:stretch>
              <a:fillRect/>
            </a:stretch>
          </p:blipFill>
          <p:spPr bwMode="auto">
            <a:xfrm rot="956">
              <a:off x="1804" y="2273"/>
              <a:ext cx="3543"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238" name="Picture 54"/>
            <p:cNvPicPr>
              <a:picLocks noChangeAspect="1" noChangeArrowheads="1"/>
            </p:cNvPicPr>
            <p:nvPr/>
          </p:nvPicPr>
          <p:blipFill>
            <a:blip r:embed="rId8">
              <a:lum bright="-18000" contrast="60000"/>
              <a:extLst>
                <a:ext uri="{28A0092B-C50C-407E-A947-70E740481C1C}">
                  <a14:useLocalDpi xmlns:a14="http://schemas.microsoft.com/office/drawing/2010/main" val="0"/>
                </a:ext>
              </a:extLst>
            </a:blip>
            <a:srcRect/>
            <a:stretch>
              <a:fillRect/>
            </a:stretch>
          </p:blipFill>
          <p:spPr bwMode="auto">
            <a:xfrm rot="956">
              <a:off x="1787" y="2353"/>
              <a:ext cx="3543"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239" name="Picture 55"/>
            <p:cNvPicPr>
              <a:picLocks noChangeAspect="1" noChangeArrowheads="1"/>
            </p:cNvPicPr>
            <p:nvPr/>
          </p:nvPicPr>
          <p:blipFill>
            <a:blip r:embed="rId8">
              <a:lum bright="-18000" contrast="60000"/>
              <a:extLst>
                <a:ext uri="{28A0092B-C50C-407E-A947-70E740481C1C}">
                  <a14:useLocalDpi xmlns:a14="http://schemas.microsoft.com/office/drawing/2010/main" val="0"/>
                </a:ext>
              </a:extLst>
            </a:blip>
            <a:srcRect/>
            <a:stretch>
              <a:fillRect/>
            </a:stretch>
          </p:blipFill>
          <p:spPr bwMode="auto">
            <a:xfrm rot="956">
              <a:off x="1812" y="2425"/>
              <a:ext cx="3543"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240" name="Picture 56"/>
            <p:cNvPicPr>
              <a:picLocks noChangeAspect="1" noChangeArrowheads="1"/>
            </p:cNvPicPr>
            <p:nvPr/>
          </p:nvPicPr>
          <p:blipFill>
            <a:blip r:embed="rId8">
              <a:lum bright="-18000" contrast="60000"/>
              <a:extLst>
                <a:ext uri="{28A0092B-C50C-407E-A947-70E740481C1C}">
                  <a14:useLocalDpi xmlns:a14="http://schemas.microsoft.com/office/drawing/2010/main" val="0"/>
                </a:ext>
              </a:extLst>
            </a:blip>
            <a:srcRect/>
            <a:stretch>
              <a:fillRect/>
            </a:stretch>
          </p:blipFill>
          <p:spPr bwMode="auto">
            <a:xfrm rot="956">
              <a:off x="1787" y="2505"/>
              <a:ext cx="3543"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57"/>
          <p:cNvGrpSpPr>
            <a:grpSpLocks/>
          </p:cNvGrpSpPr>
          <p:nvPr/>
        </p:nvGrpSpPr>
        <p:grpSpPr bwMode="auto">
          <a:xfrm>
            <a:off x="3941763" y="4387850"/>
            <a:ext cx="4672012" cy="592138"/>
            <a:chOff x="2483" y="2764"/>
            <a:chExt cx="2943" cy="373"/>
          </a:xfrm>
        </p:grpSpPr>
        <p:pic>
          <p:nvPicPr>
            <p:cNvPr id="605242" name="Picture 5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3855">
              <a:off x="2532" y="2764"/>
              <a:ext cx="2894"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243" name="Picture 5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3855">
              <a:off x="2508" y="2836"/>
              <a:ext cx="2893"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244" name="Picture 6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3855">
              <a:off x="2483" y="2908"/>
              <a:ext cx="2894"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245" name="Picture 6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3855">
              <a:off x="2499" y="2972"/>
              <a:ext cx="2894"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6888" name="Picture 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63"/>
          <p:cNvGrpSpPr>
            <a:grpSpLocks/>
          </p:cNvGrpSpPr>
          <p:nvPr/>
        </p:nvGrpSpPr>
        <p:grpSpPr bwMode="auto">
          <a:xfrm>
            <a:off x="3832225" y="5137150"/>
            <a:ext cx="4697413" cy="603250"/>
            <a:chOff x="2414" y="3236"/>
            <a:chExt cx="2959" cy="380"/>
          </a:xfrm>
        </p:grpSpPr>
        <p:pic>
          <p:nvPicPr>
            <p:cNvPr id="605248" name="Picture 64"/>
            <p:cNvPicPr>
              <a:picLocks noChangeAspect="1" noChangeArrowheads="1"/>
            </p:cNvPicPr>
            <p:nvPr/>
          </p:nvPicPr>
          <p:blipFill>
            <a:blip r:embed="rId10">
              <a:lum contrast="36000"/>
              <a:extLst>
                <a:ext uri="{28A0092B-C50C-407E-A947-70E740481C1C}">
                  <a14:useLocalDpi xmlns:a14="http://schemas.microsoft.com/office/drawing/2010/main" val="0"/>
                </a:ext>
              </a:extLst>
            </a:blip>
            <a:srcRect/>
            <a:stretch>
              <a:fillRect/>
            </a:stretch>
          </p:blipFill>
          <p:spPr bwMode="auto">
            <a:xfrm rot="-13855">
              <a:off x="2515" y="3236"/>
              <a:ext cx="2811"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249" name="Picture 65"/>
            <p:cNvPicPr>
              <a:picLocks noChangeAspect="1" noChangeArrowheads="1"/>
            </p:cNvPicPr>
            <p:nvPr/>
          </p:nvPicPr>
          <p:blipFill>
            <a:blip r:embed="rId10">
              <a:lum contrast="36000"/>
              <a:extLst>
                <a:ext uri="{28A0092B-C50C-407E-A947-70E740481C1C}">
                  <a14:useLocalDpi xmlns:a14="http://schemas.microsoft.com/office/drawing/2010/main" val="0"/>
                </a:ext>
              </a:extLst>
            </a:blip>
            <a:srcRect/>
            <a:stretch>
              <a:fillRect/>
            </a:stretch>
          </p:blipFill>
          <p:spPr bwMode="auto">
            <a:xfrm rot="-13855">
              <a:off x="2499" y="3308"/>
              <a:ext cx="2811"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250" name="Picture 66"/>
            <p:cNvPicPr>
              <a:picLocks noChangeAspect="1" noChangeArrowheads="1"/>
            </p:cNvPicPr>
            <p:nvPr/>
          </p:nvPicPr>
          <p:blipFill>
            <a:blip r:embed="rId10">
              <a:lum contrast="36000"/>
              <a:extLst>
                <a:ext uri="{28A0092B-C50C-407E-A947-70E740481C1C}">
                  <a14:useLocalDpi xmlns:a14="http://schemas.microsoft.com/office/drawing/2010/main" val="0"/>
                </a:ext>
              </a:extLst>
            </a:blip>
            <a:srcRect/>
            <a:stretch>
              <a:fillRect/>
            </a:stretch>
          </p:blipFill>
          <p:spPr bwMode="auto">
            <a:xfrm rot="-13855">
              <a:off x="2562" y="3380"/>
              <a:ext cx="2811"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251" name="Picture 67"/>
            <p:cNvPicPr>
              <a:picLocks noChangeAspect="1" noChangeArrowheads="1"/>
            </p:cNvPicPr>
            <p:nvPr/>
          </p:nvPicPr>
          <p:blipFill>
            <a:blip r:embed="rId10">
              <a:lum contrast="36000"/>
              <a:extLst>
                <a:ext uri="{28A0092B-C50C-407E-A947-70E740481C1C}">
                  <a14:useLocalDpi xmlns:a14="http://schemas.microsoft.com/office/drawing/2010/main" val="0"/>
                </a:ext>
              </a:extLst>
            </a:blip>
            <a:srcRect/>
            <a:stretch>
              <a:fillRect/>
            </a:stretch>
          </p:blipFill>
          <p:spPr bwMode="auto">
            <a:xfrm rot="-13855">
              <a:off x="2507" y="3452"/>
              <a:ext cx="2811"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5252" name="Text Box 68"/>
            <p:cNvSpPr txBox="1">
              <a:spLocks noChangeArrowheads="1"/>
            </p:cNvSpPr>
            <p:nvPr/>
          </p:nvSpPr>
          <p:spPr bwMode="auto">
            <a:xfrm>
              <a:off x="2414" y="3251"/>
              <a:ext cx="2364" cy="288"/>
            </a:xfrm>
            <a:prstGeom prst="rect">
              <a:avLst/>
            </a:prstGeom>
            <a:noFill/>
            <a:ln>
              <a:noFill/>
            </a:ln>
            <a:effectLst>
              <a:outerShdw blurRad="63500" dist="46662" dir="3284183" algn="ctr" rotWithShape="0">
                <a:srgbClr val="AAAAAA">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endParaRPr lang="en-US" sz="2400" b="0">
                <a:solidFill>
                  <a:schemeClr val="accent2"/>
                </a:solidFill>
                <a:latin typeface="Arial Black" pitchFamily="34" charset="0"/>
                <a:ea typeface="ＭＳ Ｐゴシック" pitchFamily="34" charset="-128"/>
                <a:cs typeface="+mn-cs"/>
              </a:endParaRPr>
            </a:p>
          </p:txBody>
        </p:sp>
      </p:grpSp>
      <p:pic>
        <p:nvPicPr>
          <p:cNvPr id="36890" name="Picture 6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1" name="Picture 7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2" name="Picture 7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3" name="Picture 7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4" name="Picture 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5" name="Picture 7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5259" name="Text Box 75"/>
          <p:cNvSpPr txBox="1">
            <a:spLocks noChangeArrowheads="1"/>
          </p:cNvSpPr>
          <p:nvPr/>
        </p:nvSpPr>
        <p:spPr bwMode="auto">
          <a:xfrm>
            <a:off x="2508250" y="3724275"/>
            <a:ext cx="4502150" cy="461963"/>
          </a:xfrm>
          <a:prstGeom prst="rect">
            <a:avLst/>
          </a:prstGeom>
          <a:noFill/>
          <a:ln w="12700">
            <a:noFill/>
            <a:miter lim="800000"/>
            <a:headEnd/>
            <a:tailEnd/>
          </a:ln>
          <a:effectLst>
            <a:outerShdw blurRad="63500" dist="53882" dir="2700000" algn="ctr" rotWithShape="0">
              <a:srgbClr val="AAAAAA">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r">
              <a:spcBef>
                <a:spcPct val="50000"/>
              </a:spcBef>
              <a:defRPr/>
            </a:pPr>
            <a:r>
              <a:rPr lang="en-US" sz="2400" b="0" dirty="0" smtClean="0">
                <a:solidFill>
                  <a:schemeClr val="accent2"/>
                </a:solidFill>
                <a:latin typeface="Arial Black" charset="0"/>
              </a:rPr>
              <a:t>KIJII DIETSIDIEKHO</a:t>
            </a:r>
          </a:p>
        </p:txBody>
      </p:sp>
      <p:sp>
        <p:nvSpPr>
          <p:cNvPr id="605260" name="Text Box 76"/>
          <p:cNvSpPr txBox="1">
            <a:spLocks noChangeArrowheads="1"/>
          </p:cNvSpPr>
          <p:nvPr/>
        </p:nvSpPr>
        <p:spPr bwMode="auto">
          <a:xfrm>
            <a:off x="2085975" y="2755900"/>
            <a:ext cx="5999163" cy="584200"/>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3200" b="0" dirty="0" smtClean="0">
                <a:solidFill>
                  <a:schemeClr val="accent1"/>
                </a:solidFill>
                <a:latin typeface="Arial Black" charset="0"/>
              </a:rPr>
              <a:t>ABRAHAM DIETSIDIEKHO</a:t>
            </a:r>
          </a:p>
        </p:txBody>
      </p:sp>
      <p:sp>
        <p:nvSpPr>
          <p:cNvPr id="605261" name="Text Box 77"/>
          <p:cNvSpPr txBox="1">
            <a:spLocks noChangeArrowheads="1"/>
          </p:cNvSpPr>
          <p:nvPr/>
        </p:nvSpPr>
        <p:spPr bwMode="auto">
          <a:xfrm>
            <a:off x="3879850" y="5203825"/>
            <a:ext cx="4200525" cy="461963"/>
          </a:xfrm>
          <a:prstGeom prst="rect">
            <a:avLst/>
          </a:prstGeom>
          <a:noFill/>
          <a:ln>
            <a:noFill/>
          </a:ln>
          <a:effectLst>
            <a:outerShdw blurRad="63500" dist="46662" dir="3284183" algn="ctr" rotWithShape="0">
              <a:srgbClr val="AAAAAA">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400" b="0" dirty="0" smtClean="0">
                <a:solidFill>
                  <a:schemeClr val="accent2"/>
                </a:solidFill>
                <a:latin typeface="Arial Black" charset="0"/>
              </a:rPr>
              <a:t>DIETSIDIEKHO KESAU</a:t>
            </a:r>
          </a:p>
        </p:txBody>
      </p:sp>
      <p:sp>
        <p:nvSpPr>
          <p:cNvPr id="605262" name="Text Box 78"/>
          <p:cNvSpPr txBox="1">
            <a:spLocks noChangeArrowheads="1"/>
          </p:cNvSpPr>
          <p:nvPr/>
        </p:nvSpPr>
        <p:spPr bwMode="auto">
          <a:xfrm>
            <a:off x="3903663" y="4457700"/>
            <a:ext cx="4179887" cy="461963"/>
          </a:xfrm>
          <a:prstGeom prst="rect">
            <a:avLst/>
          </a:prstGeom>
          <a:noFill/>
          <a:ln>
            <a:noFill/>
          </a:ln>
          <a:effectLst>
            <a:outerShdw blurRad="63500" dist="46662" dir="3284183" algn="ctr" rotWithShape="0">
              <a:srgbClr val="AAAAAA">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400" b="0" dirty="0" smtClean="0">
                <a:solidFill>
                  <a:schemeClr val="accent2"/>
                </a:solidFill>
                <a:latin typeface="Arial Black" charset="0"/>
              </a:rPr>
              <a:t>DAVID DIETSIDIEKHO</a:t>
            </a:r>
          </a:p>
        </p:txBody>
      </p:sp>
      <p:sp>
        <p:nvSpPr>
          <p:cNvPr id="605263" name="Line 79"/>
          <p:cNvSpPr>
            <a:spLocks noChangeShapeType="1"/>
          </p:cNvSpPr>
          <p:nvPr/>
        </p:nvSpPr>
        <p:spPr bwMode="auto">
          <a:xfrm>
            <a:off x="7934325" y="22717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605264" name="Line 80"/>
          <p:cNvSpPr>
            <a:spLocks noChangeShapeType="1"/>
          </p:cNvSpPr>
          <p:nvPr/>
        </p:nvSpPr>
        <p:spPr bwMode="auto">
          <a:xfrm>
            <a:off x="8086725" y="24241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605265" name="Line 81"/>
          <p:cNvSpPr>
            <a:spLocks noChangeShapeType="1"/>
          </p:cNvSpPr>
          <p:nvPr/>
        </p:nvSpPr>
        <p:spPr bwMode="auto">
          <a:xfrm>
            <a:off x="8239125" y="22336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grpSp>
        <p:nvGrpSpPr>
          <p:cNvPr id="36903" name="Group 82"/>
          <p:cNvGrpSpPr>
            <a:grpSpLocks/>
          </p:cNvGrpSpPr>
          <p:nvPr/>
        </p:nvGrpSpPr>
        <p:grpSpPr bwMode="auto">
          <a:xfrm>
            <a:off x="1949450" y="2236788"/>
            <a:ext cx="5273675" cy="3898900"/>
            <a:chOff x="1228" y="1409"/>
            <a:chExt cx="3322" cy="2456"/>
          </a:xfrm>
        </p:grpSpPr>
        <p:grpSp>
          <p:nvGrpSpPr>
            <p:cNvPr id="36938" name="Group 83"/>
            <p:cNvGrpSpPr>
              <a:grpSpLocks/>
            </p:cNvGrpSpPr>
            <p:nvPr/>
          </p:nvGrpSpPr>
          <p:grpSpPr bwMode="auto">
            <a:xfrm>
              <a:off x="1228" y="1409"/>
              <a:ext cx="3303" cy="119"/>
              <a:chOff x="1206" y="1392"/>
              <a:chExt cx="3303" cy="119"/>
            </a:xfrm>
          </p:grpSpPr>
          <p:sp>
            <p:nvSpPr>
              <p:cNvPr id="605268" name="AutoShape 84"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5269" name="AutoShape 85"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5270" name="AutoShape 86"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5271" name="AutoShape 87"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5272" name="AutoShape 88"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5273" name="AutoShape 89"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5274" name="AutoShape 90"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5275" name="AutoShape 91"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5276" name="AutoShape 92"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5277" name="AutoShape 93"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5278" name="AutoShape 94"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5279" name="AutoShape 95"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5280" name="AutoShape 96"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5281" name="AutoShape 97"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5282" name="AutoShape 98"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grpSp>
        <p:grpSp>
          <p:nvGrpSpPr>
            <p:cNvPr id="36939" name="Group 99"/>
            <p:cNvGrpSpPr>
              <a:grpSpLocks/>
            </p:cNvGrpSpPr>
            <p:nvPr/>
          </p:nvGrpSpPr>
          <p:grpSpPr bwMode="auto">
            <a:xfrm>
              <a:off x="1243" y="3761"/>
              <a:ext cx="3307" cy="104"/>
              <a:chOff x="1231" y="3769"/>
              <a:chExt cx="3307" cy="104"/>
            </a:xfrm>
          </p:grpSpPr>
          <p:sp>
            <p:nvSpPr>
              <p:cNvPr id="605284" name="AutoShape 100" descr="Cork"/>
              <p:cNvSpPr>
                <a:spLocks noChangeArrowheads="1"/>
              </p:cNvSpPr>
              <p:nvPr/>
            </p:nvSpPr>
            <p:spPr bwMode="auto">
              <a:xfrm rot="-9105743">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5285" name="AutoShape 101" descr="Cork"/>
              <p:cNvSpPr>
                <a:spLocks noChangeArrowheads="1"/>
              </p:cNvSpPr>
              <p:nvPr/>
            </p:nvSpPr>
            <p:spPr bwMode="auto">
              <a:xfrm rot="-9105743">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5286" name="AutoShape 102" descr="Cork"/>
              <p:cNvSpPr>
                <a:spLocks noChangeArrowheads="1"/>
              </p:cNvSpPr>
              <p:nvPr/>
            </p:nvSpPr>
            <p:spPr bwMode="auto">
              <a:xfrm rot="-9105743">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5287" name="AutoShape 103" descr="Cork"/>
              <p:cNvSpPr>
                <a:spLocks noChangeArrowheads="1"/>
              </p:cNvSpPr>
              <p:nvPr/>
            </p:nvSpPr>
            <p:spPr bwMode="auto">
              <a:xfrm rot="-9105743">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5288" name="AutoShape 104" descr="Cork"/>
              <p:cNvSpPr>
                <a:spLocks noChangeArrowheads="1"/>
              </p:cNvSpPr>
              <p:nvPr/>
            </p:nvSpPr>
            <p:spPr bwMode="auto">
              <a:xfrm rot="-9105743">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5289" name="AutoShape 105" descr="Cork"/>
              <p:cNvSpPr>
                <a:spLocks noChangeArrowheads="1"/>
              </p:cNvSpPr>
              <p:nvPr/>
            </p:nvSpPr>
            <p:spPr bwMode="auto">
              <a:xfrm rot="-9105743">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5290" name="AutoShape 106" descr="Cork"/>
              <p:cNvSpPr>
                <a:spLocks noChangeArrowheads="1"/>
              </p:cNvSpPr>
              <p:nvPr/>
            </p:nvSpPr>
            <p:spPr bwMode="auto">
              <a:xfrm rot="-9105743">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5291" name="AutoShape 107" descr="Cork"/>
              <p:cNvSpPr>
                <a:spLocks noChangeArrowheads="1"/>
              </p:cNvSpPr>
              <p:nvPr/>
            </p:nvSpPr>
            <p:spPr bwMode="auto">
              <a:xfrm rot="-9105743">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5292" name="AutoShape 108" descr="Cork"/>
              <p:cNvSpPr>
                <a:spLocks noChangeArrowheads="1"/>
              </p:cNvSpPr>
              <p:nvPr/>
            </p:nvSpPr>
            <p:spPr bwMode="auto">
              <a:xfrm rot="-9105743">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5293" name="AutoShape 109" descr="Cork"/>
              <p:cNvSpPr>
                <a:spLocks noChangeArrowheads="1"/>
              </p:cNvSpPr>
              <p:nvPr/>
            </p:nvSpPr>
            <p:spPr bwMode="auto">
              <a:xfrm rot="-9105743">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5294" name="AutoShape 110" descr="Cork"/>
              <p:cNvSpPr>
                <a:spLocks noChangeArrowheads="1"/>
              </p:cNvSpPr>
              <p:nvPr/>
            </p:nvSpPr>
            <p:spPr bwMode="auto">
              <a:xfrm rot="-9105743">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5295" name="AutoShape 111" descr="Cork"/>
              <p:cNvSpPr>
                <a:spLocks noChangeArrowheads="1"/>
              </p:cNvSpPr>
              <p:nvPr/>
            </p:nvSpPr>
            <p:spPr bwMode="auto">
              <a:xfrm rot="-9105743">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5296" name="AutoShape 112" descr="Cork"/>
              <p:cNvSpPr>
                <a:spLocks noChangeArrowheads="1"/>
              </p:cNvSpPr>
              <p:nvPr/>
            </p:nvSpPr>
            <p:spPr bwMode="auto">
              <a:xfrm rot="-9105743">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5297" name="AutoShape 113" descr="Cork"/>
              <p:cNvSpPr>
                <a:spLocks noChangeArrowheads="1"/>
              </p:cNvSpPr>
              <p:nvPr/>
            </p:nvSpPr>
            <p:spPr bwMode="auto">
              <a:xfrm rot="-9105743">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5298" name="AutoShape 114" descr="Cork"/>
              <p:cNvSpPr>
                <a:spLocks noChangeArrowheads="1"/>
              </p:cNvSpPr>
              <p:nvPr/>
            </p:nvSpPr>
            <p:spPr bwMode="auto">
              <a:xfrm rot="-9105743">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grpSp>
      </p:grpSp>
      <p:sp>
        <p:nvSpPr>
          <p:cNvPr id="605299" name="Rectangle 115"/>
          <p:cNvSpPr>
            <a:spLocks noChangeArrowheads="1"/>
          </p:cNvSpPr>
          <p:nvPr/>
        </p:nvSpPr>
        <p:spPr bwMode="auto">
          <a:xfrm rot="-3654650">
            <a:off x="5157787" y="1344613"/>
            <a:ext cx="1901825" cy="152400"/>
          </a:xfrm>
          <a:prstGeom prst="rect">
            <a:avLst/>
          </a:prstGeom>
          <a:noFill/>
          <a:ln>
            <a:noFill/>
          </a:ln>
          <a:effectLst>
            <a:outerShdw blurRad="63500" dist="29783" dir="3885598"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defRPr/>
            </a:pPr>
            <a:r>
              <a:rPr lang="en-US" sz="1100" dirty="0">
                <a:solidFill>
                  <a:srgbClr val="FFEA18"/>
                </a:solidFill>
                <a:latin typeface="Arial" charset="0"/>
              </a:rPr>
              <a:t>TEKUONUO KIYAKECHII HE</a:t>
            </a:r>
          </a:p>
        </p:txBody>
      </p:sp>
      <p:sp>
        <p:nvSpPr>
          <p:cNvPr id="605300" name="Rectangle 116"/>
          <p:cNvSpPr>
            <a:spLocks noChangeArrowheads="1"/>
          </p:cNvSpPr>
          <p:nvPr/>
        </p:nvSpPr>
        <p:spPr bwMode="auto">
          <a:xfrm rot="-3654650">
            <a:off x="5773738" y="1628775"/>
            <a:ext cx="1084262" cy="134938"/>
          </a:xfrm>
          <a:prstGeom prst="rect">
            <a:avLst/>
          </a:prstGeom>
          <a:noFill/>
          <a:ln>
            <a:noFill/>
          </a:ln>
          <a:effectLst>
            <a:outerShdw blurRad="63500" dist="29783" dir="3885598"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defRPr/>
            </a:pPr>
            <a:r>
              <a:rPr lang="en-US" sz="1100">
                <a:solidFill>
                  <a:srgbClr val="11B0C5"/>
                </a:solidFill>
                <a:latin typeface="Arial" pitchFamily="34" charset="0"/>
                <a:ea typeface="ＭＳ Ｐゴシック" pitchFamily="34" charset="-128"/>
                <a:cs typeface="+mn-cs"/>
              </a:rPr>
              <a:t>JISU LA KEVOR</a:t>
            </a:r>
            <a:endParaRPr lang="en-US" sz="1100">
              <a:solidFill>
                <a:srgbClr val="FFEA18"/>
              </a:solidFill>
              <a:latin typeface="Arial" pitchFamily="34" charset="0"/>
              <a:ea typeface="ＭＳ Ｐゴシック" pitchFamily="34" charset="-128"/>
              <a:cs typeface="+mn-cs"/>
            </a:endParaRPr>
          </a:p>
        </p:txBody>
      </p:sp>
      <p:sp>
        <p:nvSpPr>
          <p:cNvPr id="605301" name="Rectangle 117"/>
          <p:cNvSpPr>
            <a:spLocks noChangeArrowheads="1"/>
          </p:cNvSpPr>
          <p:nvPr/>
        </p:nvSpPr>
        <p:spPr bwMode="auto">
          <a:xfrm rot="-3654650">
            <a:off x="5847557" y="1234281"/>
            <a:ext cx="2139950" cy="134937"/>
          </a:xfrm>
          <a:prstGeom prst="rect">
            <a:avLst/>
          </a:prstGeom>
          <a:noFill/>
          <a:ln>
            <a:noFill/>
          </a:ln>
          <a:effectLst>
            <a:outerShdw blurRad="63500" dist="29783" dir="3885598"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defRPr/>
            </a:pPr>
            <a:r>
              <a:rPr lang="en-US" sz="1100">
                <a:solidFill>
                  <a:srgbClr val="08F220"/>
                </a:solidFill>
                <a:latin typeface="Arial" pitchFamily="34" charset="0"/>
                <a:ea typeface="ＭＳ Ｐゴシック" pitchFamily="34" charset="-128"/>
                <a:cs typeface="+mn-cs"/>
              </a:rPr>
              <a:t>JISU KIJII NU LA TSUR DI KECII</a:t>
            </a:r>
            <a:endParaRPr lang="en-US" sz="1100">
              <a:solidFill>
                <a:srgbClr val="FFEA18"/>
              </a:solidFill>
              <a:latin typeface="Arial" pitchFamily="34" charset="0"/>
              <a:ea typeface="ＭＳ Ｐゴシック" pitchFamily="34" charset="-128"/>
              <a:cs typeface="+mn-cs"/>
            </a:endParaRPr>
          </a:p>
        </p:txBody>
      </p:sp>
      <p:sp>
        <p:nvSpPr>
          <p:cNvPr id="605302" name="Rectangle 118"/>
          <p:cNvSpPr>
            <a:spLocks noChangeArrowheads="1"/>
          </p:cNvSpPr>
          <p:nvPr/>
        </p:nvSpPr>
        <p:spPr bwMode="auto">
          <a:xfrm rot="-3654650">
            <a:off x="6375400" y="1425575"/>
            <a:ext cx="1612900" cy="152400"/>
          </a:xfrm>
          <a:prstGeom prst="rect">
            <a:avLst/>
          </a:prstGeom>
          <a:noFill/>
          <a:ln>
            <a:noFill/>
          </a:ln>
          <a:effectLst>
            <a:outerShdw blurRad="63500" dist="29783" dir="3885598"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defRPr/>
            </a:pPr>
            <a:r>
              <a:rPr lang="en-US" sz="1100" dirty="0">
                <a:latin typeface="Arial" charset="0"/>
              </a:rPr>
              <a:t>KEDIBA KEKRA KEZHA</a:t>
            </a:r>
          </a:p>
        </p:txBody>
      </p:sp>
      <p:sp>
        <p:nvSpPr>
          <p:cNvPr id="605303" name="Rectangle 119"/>
          <p:cNvSpPr>
            <a:spLocks noChangeArrowheads="1"/>
          </p:cNvSpPr>
          <p:nvPr/>
        </p:nvSpPr>
        <p:spPr bwMode="auto">
          <a:xfrm rot="-3654650">
            <a:off x="6753226" y="1489075"/>
            <a:ext cx="1458912" cy="134937"/>
          </a:xfrm>
          <a:prstGeom prst="rect">
            <a:avLst/>
          </a:prstGeom>
          <a:noFill/>
          <a:ln>
            <a:noFill/>
          </a:ln>
          <a:effectLst>
            <a:outerShdw blurRad="63500" dist="29783" dir="3885598"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defRPr/>
            </a:pPr>
            <a:r>
              <a:rPr lang="en-US" sz="1100" dirty="0">
                <a:solidFill>
                  <a:srgbClr val="F87B57"/>
                </a:solidFill>
                <a:latin typeface="Arial" charset="0"/>
              </a:rPr>
              <a:t>TEI KESA, KIJII KESA</a:t>
            </a:r>
          </a:p>
        </p:txBody>
      </p:sp>
      <p:sp>
        <p:nvSpPr>
          <p:cNvPr id="36909" name="Text Box 121"/>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05306" name="Rectangle 122"/>
          <p:cNvSpPr>
            <a:spLocks noChangeArrowheads="1"/>
          </p:cNvSpPr>
          <p:nvPr/>
        </p:nvSpPr>
        <p:spPr bwMode="auto">
          <a:xfrm>
            <a:off x="7534275" y="6526213"/>
            <a:ext cx="8699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605307" name="Rectangle 123"/>
          <p:cNvSpPr>
            <a:spLocks noChangeArrowheads="1"/>
          </p:cNvSpPr>
          <p:nvPr/>
        </p:nvSpPr>
        <p:spPr bwMode="auto">
          <a:xfrm>
            <a:off x="8148638"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10</a:t>
            </a:r>
          </a:p>
        </p:txBody>
      </p:sp>
      <p:sp>
        <p:nvSpPr>
          <p:cNvPr id="36912" name="Text Box 125"/>
          <p:cNvSpPr txBox="1">
            <a:spLocks noChangeArrowheads="1"/>
          </p:cNvSpPr>
          <p:nvPr/>
        </p:nvSpPr>
        <p:spPr bwMode="auto">
          <a:xfrm>
            <a:off x="8428038" y="6465888"/>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t>5</a:t>
            </a:r>
          </a:p>
        </p:txBody>
      </p:sp>
      <p:grpSp>
        <p:nvGrpSpPr>
          <p:cNvPr id="36913" name="Group 127"/>
          <p:cNvGrpSpPr>
            <a:grpSpLocks/>
          </p:cNvGrpSpPr>
          <p:nvPr/>
        </p:nvGrpSpPr>
        <p:grpSpPr bwMode="auto">
          <a:xfrm>
            <a:off x="1885950" y="549275"/>
            <a:ext cx="3810000" cy="1871663"/>
            <a:chOff x="1188" y="346"/>
            <a:chExt cx="2400" cy="1179"/>
          </a:xfrm>
        </p:grpSpPr>
        <p:sp>
          <p:nvSpPr>
            <p:cNvPr id="605312" name="Rectangle 128"/>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ＭＳ Ｐゴシック" pitchFamily="34" charset="-128"/>
                <a:cs typeface="+mn-cs"/>
              </a:endParaRPr>
            </a:p>
          </p:txBody>
        </p:sp>
        <p:sp>
          <p:nvSpPr>
            <p:cNvPr id="605313" name="Rectangle 129"/>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ＭＳ Ｐゴシック" pitchFamily="34" charset="-128"/>
                <a:cs typeface="+mn-cs"/>
              </a:endParaRPr>
            </a:p>
          </p:txBody>
        </p:sp>
        <p:sp>
          <p:nvSpPr>
            <p:cNvPr id="605314" name="Text Box 130"/>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4800" smtClean="0"/>
                <a:t>J</a:t>
              </a:r>
            </a:p>
          </p:txBody>
        </p:sp>
        <p:grpSp>
          <p:nvGrpSpPr>
            <p:cNvPr id="36917" name="Group 131"/>
            <p:cNvGrpSpPr>
              <a:grpSpLocks/>
            </p:cNvGrpSpPr>
            <p:nvPr/>
          </p:nvGrpSpPr>
          <p:grpSpPr bwMode="auto">
            <a:xfrm>
              <a:off x="1686" y="824"/>
              <a:ext cx="1172" cy="358"/>
              <a:chOff x="1686" y="824"/>
              <a:chExt cx="1172" cy="358"/>
            </a:xfrm>
          </p:grpSpPr>
          <p:sp>
            <p:nvSpPr>
              <p:cNvPr id="605316" name="Rectangle 132"/>
              <p:cNvSpPr>
                <a:spLocks noChangeArrowheads="1"/>
              </p:cNvSpPr>
              <p:nvPr/>
            </p:nvSpPr>
            <p:spPr bwMode="auto">
              <a:xfrm>
                <a:off x="1686" y="833"/>
                <a:ext cx="380"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a:solidFill>
                      <a:srgbClr val="FFEA18"/>
                    </a:solidFill>
                    <a:latin typeface="Comic Sans MS" pitchFamily="66" charset="0"/>
                    <a:ea typeface="ＭＳ Ｐゴシック" pitchFamily="34" charset="-128"/>
                    <a:cs typeface="+mn-cs"/>
                  </a:rPr>
                  <a:t>4T</a:t>
                </a:r>
                <a:endParaRPr lang="en-US" sz="4800" b="0">
                  <a:solidFill>
                    <a:srgbClr val="FFEA18"/>
                  </a:solidFill>
                  <a:latin typeface="Times" charset="0"/>
                  <a:ea typeface="ＭＳ Ｐゴシック" pitchFamily="34" charset="-128"/>
                  <a:cs typeface="+mn-cs"/>
                </a:endParaRPr>
              </a:p>
            </p:txBody>
          </p:sp>
          <p:sp>
            <p:nvSpPr>
              <p:cNvPr id="605317" name="Rectangle 133"/>
              <p:cNvSpPr>
                <a:spLocks noChangeArrowheads="1"/>
              </p:cNvSpPr>
              <p:nvPr/>
            </p:nvSpPr>
            <p:spPr bwMode="auto">
              <a:xfrm>
                <a:off x="2250" y="824"/>
                <a:ext cx="608"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a:solidFill>
                      <a:srgbClr val="FFEA18"/>
                    </a:solidFill>
                    <a:latin typeface="Comic Sans MS" pitchFamily="66" charset="0"/>
                    <a:ea typeface="ＭＳ Ｐゴシック" pitchFamily="34" charset="-128"/>
                    <a:cs typeface="+mn-cs"/>
                  </a:rPr>
                  <a:t>  3K</a:t>
                </a:r>
                <a:endParaRPr lang="en-US" sz="4800" b="0">
                  <a:solidFill>
                    <a:srgbClr val="FFEA18"/>
                  </a:solidFill>
                  <a:latin typeface="Times" charset="0"/>
                  <a:ea typeface="ＭＳ Ｐゴシック" pitchFamily="34" charset="-128"/>
                  <a:cs typeface="+mn-cs"/>
                </a:endParaRPr>
              </a:p>
            </p:txBody>
          </p:sp>
        </p:grpSp>
        <p:grpSp>
          <p:nvGrpSpPr>
            <p:cNvPr id="36918" name="Group 134"/>
            <p:cNvGrpSpPr>
              <a:grpSpLocks/>
            </p:cNvGrpSpPr>
            <p:nvPr/>
          </p:nvGrpSpPr>
          <p:grpSpPr bwMode="auto">
            <a:xfrm>
              <a:off x="1188" y="1175"/>
              <a:ext cx="1970" cy="249"/>
              <a:chOff x="1188" y="1175"/>
              <a:chExt cx="1970" cy="249"/>
            </a:xfrm>
          </p:grpSpPr>
          <p:grpSp>
            <p:nvGrpSpPr>
              <p:cNvPr id="36926" name="Group 135"/>
              <p:cNvGrpSpPr>
                <a:grpSpLocks/>
              </p:cNvGrpSpPr>
              <p:nvPr/>
            </p:nvGrpSpPr>
            <p:grpSpPr bwMode="auto">
              <a:xfrm>
                <a:off x="1188" y="1175"/>
                <a:ext cx="1711" cy="249"/>
                <a:chOff x="1188" y="1175"/>
                <a:chExt cx="1711" cy="249"/>
              </a:xfrm>
            </p:grpSpPr>
            <p:sp>
              <p:nvSpPr>
                <p:cNvPr id="605320" name="Rectangle 136"/>
                <p:cNvSpPr>
                  <a:spLocks noChangeArrowheads="1"/>
                </p:cNvSpPr>
                <p:nvPr/>
              </p:nvSpPr>
              <p:spPr bwMode="auto">
                <a:xfrm>
                  <a:off x="1188" y="1179"/>
                  <a:ext cx="103"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09F32"/>
                      </a:solidFill>
                      <a:latin typeface="Comic Sans MS" pitchFamily="66" charset="0"/>
                      <a:ea typeface="ＭＳ Ｐゴシック" pitchFamily="34" charset="-128"/>
                      <a:cs typeface="+mn-cs"/>
                    </a:rPr>
                    <a:t>P</a:t>
                  </a:r>
                  <a:endParaRPr lang="en-US" sz="3600">
                    <a:solidFill>
                      <a:srgbClr val="FFEA18"/>
                    </a:solidFill>
                    <a:latin typeface="Times" charset="0"/>
                    <a:ea typeface="ＭＳ Ｐゴシック" pitchFamily="34" charset="-128"/>
                    <a:cs typeface="+mn-cs"/>
                  </a:endParaRPr>
                </a:p>
              </p:txBody>
            </p:sp>
            <p:sp>
              <p:nvSpPr>
                <p:cNvPr id="605321" name="Rectangle 137"/>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latin typeface="Comic Sans MS" pitchFamily="66" charset="0"/>
                      <a:ea typeface="ＭＳ Ｐゴシック" pitchFamily="34" charset="-128"/>
                      <a:cs typeface="+mn-cs"/>
                    </a:rPr>
                    <a:t>A</a:t>
                  </a:r>
                  <a:endParaRPr lang="en-US" sz="3600">
                    <a:solidFill>
                      <a:srgbClr val="FC030C"/>
                    </a:solidFill>
                    <a:latin typeface="Times" charset="0"/>
                    <a:ea typeface="ＭＳ Ｐゴシック" pitchFamily="34" charset="-128"/>
                    <a:cs typeface="+mn-cs"/>
                  </a:endParaRPr>
                </a:p>
              </p:txBody>
            </p:sp>
            <p:sp>
              <p:nvSpPr>
                <p:cNvPr id="605322" name="Rectangle 138"/>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latin typeface="Comic Sans MS" pitchFamily="66" charset="0"/>
                      <a:ea typeface="ＭＳ Ｐゴシック" pitchFamily="34" charset="-128"/>
                      <a:cs typeface="+mn-cs"/>
                    </a:rPr>
                    <a:t>J</a:t>
                  </a:r>
                  <a:endParaRPr lang="en-US" sz="3600">
                    <a:solidFill>
                      <a:srgbClr val="FC030C"/>
                    </a:solidFill>
                    <a:latin typeface="Times" charset="0"/>
                    <a:ea typeface="ＭＳ Ｐゴシック" pitchFamily="34" charset="-128"/>
                    <a:cs typeface="+mn-cs"/>
                  </a:endParaRPr>
                </a:p>
              </p:txBody>
            </p:sp>
            <p:sp>
              <p:nvSpPr>
                <p:cNvPr id="605323" name="Rectangle 139"/>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latin typeface="Comic Sans MS" pitchFamily="66" charset="0"/>
                      <a:ea typeface="ＭＳ Ｐゴシック" pitchFamily="34" charset="-128"/>
                      <a:cs typeface="+mn-cs"/>
                    </a:rPr>
                    <a:t>M</a:t>
                  </a:r>
                  <a:endParaRPr lang="en-US" sz="3600">
                    <a:solidFill>
                      <a:srgbClr val="FC030C"/>
                    </a:solidFill>
                    <a:latin typeface="Times" charset="0"/>
                    <a:ea typeface="ＭＳ Ｐゴシック" pitchFamily="34" charset="-128"/>
                    <a:cs typeface="+mn-cs"/>
                  </a:endParaRPr>
                </a:p>
              </p:txBody>
            </p:sp>
            <p:sp>
              <p:nvSpPr>
                <p:cNvPr id="605324" name="Rectangle 140"/>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latin typeface="Comic Sans MS" pitchFamily="66" charset="0"/>
                      <a:ea typeface="ＭＳ Ｐゴシック" pitchFamily="34" charset="-128"/>
                      <a:cs typeface="+mn-cs"/>
                    </a:rPr>
                    <a:t>J</a:t>
                  </a:r>
                  <a:endParaRPr lang="en-US" sz="3600">
                    <a:solidFill>
                      <a:srgbClr val="FC030C"/>
                    </a:solidFill>
                    <a:latin typeface="Times" charset="0"/>
                    <a:ea typeface="ＭＳ Ｐゴシック" pitchFamily="34" charset="-128"/>
                    <a:cs typeface="+mn-cs"/>
                  </a:endParaRPr>
                </a:p>
              </p:txBody>
            </p:sp>
            <p:sp>
              <p:nvSpPr>
                <p:cNvPr id="605325" name="Rectangle 141"/>
                <p:cNvSpPr>
                  <a:spLocks noChangeArrowheads="1"/>
                </p:cNvSpPr>
                <p:nvPr/>
              </p:nvSpPr>
              <p:spPr bwMode="auto">
                <a:xfrm>
                  <a:off x="2335" y="1183"/>
                  <a:ext cx="11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latin typeface="Comic Sans MS" pitchFamily="66" charset="0"/>
                      <a:ea typeface="ＭＳ Ｐゴシック" pitchFamily="34" charset="-128"/>
                      <a:cs typeface="+mn-cs"/>
                    </a:rPr>
                    <a:t>K</a:t>
                  </a:r>
                  <a:endParaRPr lang="en-US" sz="3600">
                    <a:solidFill>
                      <a:srgbClr val="08F220"/>
                    </a:solidFill>
                    <a:latin typeface="Times" charset="0"/>
                    <a:ea typeface="ＭＳ Ｐゴシック" pitchFamily="34" charset="-128"/>
                    <a:cs typeface="+mn-cs"/>
                  </a:endParaRPr>
                </a:p>
              </p:txBody>
            </p:sp>
            <p:sp>
              <p:nvSpPr>
                <p:cNvPr id="605326" name="Rectangle 142"/>
                <p:cNvSpPr>
                  <a:spLocks noChangeArrowheads="1"/>
                </p:cNvSpPr>
                <p:nvPr/>
              </p:nvSpPr>
              <p:spPr bwMode="auto">
                <a:xfrm>
                  <a:off x="2552" y="1183"/>
                  <a:ext cx="11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latin typeface="Comic Sans MS" pitchFamily="66" charset="0"/>
                      <a:ea typeface="ＭＳ Ｐゴシック" pitchFamily="34" charset="-128"/>
                      <a:cs typeface="+mn-cs"/>
                    </a:rPr>
                    <a:t>K</a:t>
                  </a:r>
                  <a:endParaRPr lang="en-US" sz="3600">
                    <a:solidFill>
                      <a:srgbClr val="08F220"/>
                    </a:solidFill>
                    <a:latin typeface="Times" charset="0"/>
                    <a:ea typeface="ＭＳ Ｐゴシック" pitchFamily="34" charset="-128"/>
                    <a:cs typeface="+mn-cs"/>
                  </a:endParaRPr>
                </a:p>
              </p:txBody>
            </p:sp>
            <p:sp>
              <p:nvSpPr>
                <p:cNvPr id="605327" name="Rectangle 143"/>
                <p:cNvSpPr>
                  <a:spLocks noChangeArrowheads="1"/>
                </p:cNvSpPr>
                <p:nvPr/>
              </p:nvSpPr>
              <p:spPr bwMode="auto">
                <a:xfrm>
                  <a:off x="2781" y="1191"/>
                  <a:ext cx="11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latin typeface="Comic Sans MS" pitchFamily="66" charset="0"/>
                      <a:ea typeface="ＭＳ Ｐゴシック" pitchFamily="34" charset="-128"/>
                      <a:cs typeface="+mn-cs"/>
                    </a:rPr>
                    <a:t>K</a:t>
                  </a:r>
                  <a:endParaRPr lang="en-US" sz="3600">
                    <a:solidFill>
                      <a:srgbClr val="08F220"/>
                    </a:solidFill>
                    <a:latin typeface="Times" charset="0"/>
                    <a:ea typeface="ＭＳ Ｐゴシック" pitchFamily="34" charset="-128"/>
                    <a:cs typeface="+mn-cs"/>
                  </a:endParaRPr>
                </a:p>
              </p:txBody>
            </p:sp>
          </p:grpSp>
          <p:sp>
            <p:nvSpPr>
              <p:cNvPr id="605328" name="Rectangle 144"/>
              <p:cNvSpPr>
                <a:spLocks noChangeArrowheads="1"/>
              </p:cNvSpPr>
              <p:nvPr/>
            </p:nvSpPr>
            <p:spPr bwMode="auto">
              <a:xfrm>
                <a:off x="3024" y="1184"/>
                <a:ext cx="13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11B0C5"/>
                    </a:solidFill>
                    <a:latin typeface="Comic Sans MS" pitchFamily="66" charset="0"/>
                    <a:ea typeface="ＭＳ Ｐゴシック" pitchFamily="34" charset="-128"/>
                    <a:cs typeface="+mn-cs"/>
                  </a:rPr>
                  <a:t>Z</a:t>
                </a:r>
                <a:endParaRPr lang="en-US" sz="3600">
                  <a:solidFill>
                    <a:srgbClr val="11B0C5"/>
                  </a:solidFill>
                  <a:latin typeface="Times" charset="0"/>
                  <a:ea typeface="ＭＳ Ｐゴシック" pitchFamily="34" charset="-128"/>
                  <a:cs typeface="+mn-cs"/>
                </a:endParaRPr>
              </a:p>
            </p:txBody>
          </p:sp>
        </p:grpSp>
        <p:grpSp>
          <p:nvGrpSpPr>
            <p:cNvPr id="36919" name="Group 145"/>
            <p:cNvGrpSpPr>
              <a:grpSpLocks/>
            </p:cNvGrpSpPr>
            <p:nvPr/>
          </p:nvGrpSpPr>
          <p:grpSpPr bwMode="auto">
            <a:xfrm>
              <a:off x="2137" y="346"/>
              <a:ext cx="455" cy="692"/>
              <a:chOff x="2137" y="346"/>
              <a:chExt cx="455" cy="692"/>
            </a:xfrm>
          </p:grpSpPr>
          <p:grpSp>
            <p:nvGrpSpPr>
              <p:cNvPr id="36922" name="Group 146"/>
              <p:cNvGrpSpPr>
                <a:grpSpLocks/>
              </p:cNvGrpSpPr>
              <p:nvPr/>
            </p:nvGrpSpPr>
            <p:grpSpPr bwMode="auto">
              <a:xfrm>
                <a:off x="2137" y="346"/>
                <a:ext cx="455" cy="692"/>
                <a:chOff x="1814" y="109"/>
                <a:chExt cx="455" cy="692"/>
              </a:xfrm>
            </p:grpSpPr>
            <p:sp>
              <p:nvSpPr>
                <p:cNvPr id="605331" name="Text Box 147"/>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6600" i="1" smtClean="0">
                      <a:solidFill>
                        <a:srgbClr val="FF262D"/>
                      </a:solidFill>
                    </a:rPr>
                    <a:t>7</a:t>
                  </a:r>
                </a:p>
              </p:txBody>
            </p:sp>
            <p:sp>
              <p:nvSpPr>
                <p:cNvPr id="605332" name="Line 148"/>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05333" name="Line 149"/>
              <p:cNvSpPr>
                <a:spLocks noChangeShapeType="1"/>
              </p:cNvSpPr>
              <p:nvPr/>
            </p:nvSpPr>
            <p:spPr bwMode="auto">
              <a:xfrm>
                <a:off x="2319" y="709"/>
                <a:ext cx="180" cy="0"/>
              </a:xfrm>
              <a:prstGeom prst="line">
                <a:avLst/>
              </a:prstGeom>
              <a:noFill/>
              <a:ln w="76200">
                <a:solidFill>
                  <a:srgbClr val="FF262D"/>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grpSp>
        <p:sp>
          <p:nvSpPr>
            <p:cNvPr id="605334" name="Rectangle 150"/>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defRPr/>
              </a:pPr>
              <a:endParaRPr lang="en-US" sz="2400" b="0">
                <a:solidFill>
                  <a:srgbClr val="FDDC07"/>
                </a:solidFill>
                <a:latin typeface="Comic Sans MS" pitchFamily="66" charset="0"/>
                <a:ea typeface="ＭＳ Ｐゴシック" pitchFamily="34" charset="-128"/>
                <a:cs typeface="+mn-cs"/>
              </a:endParaRPr>
            </a:p>
          </p:txBody>
        </p:sp>
        <p:sp>
          <p:nvSpPr>
            <p:cNvPr id="605335" name="Rectangle 151"/>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latin typeface="Comic Sans MS" pitchFamily="66" charset="0"/>
                <a:ea typeface="ＭＳ Ｐゴシック" pitchFamily="34" charset="-128"/>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05260"/>
                                        </p:tgtEl>
                                        <p:attrNameLst>
                                          <p:attrName>style.visibility</p:attrName>
                                        </p:attrNameLst>
                                      </p:cBhvr>
                                      <p:to>
                                        <p:strVal val="visible"/>
                                      </p:to>
                                    </p:set>
                                    <p:animEffect transition="in" filter="wipe(left)">
                                      <p:cBhvr>
                                        <p:cTn id="24" dur="500"/>
                                        <p:tgtEl>
                                          <p:spTgt spid="60526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05259"/>
                                        </p:tgtEl>
                                        <p:attrNameLst>
                                          <p:attrName>style.visibility</p:attrName>
                                        </p:attrNameLst>
                                      </p:cBhvr>
                                      <p:to>
                                        <p:strVal val="visible"/>
                                      </p:to>
                                    </p:set>
                                    <p:animEffect transition="in" filter="wipe(left)">
                                      <p:cBhvr>
                                        <p:cTn id="29" dur="500"/>
                                        <p:tgtEl>
                                          <p:spTgt spid="60525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05262"/>
                                        </p:tgtEl>
                                        <p:attrNameLst>
                                          <p:attrName>style.visibility</p:attrName>
                                        </p:attrNameLst>
                                      </p:cBhvr>
                                      <p:to>
                                        <p:strVal val="visible"/>
                                      </p:to>
                                    </p:set>
                                    <p:animEffect transition="in" filter="wipe(left)">
                                      <p:cBhvr>
                                        <p:cTn id="34" dur="500"/>
                                        <p:tgtEl>
                                          <p:spTgt spid="60526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05261"/>
                                        </p:tgtEl>
                                        <p:attrNameLst>
                                          <p:attrName>style.visibility</p:attrName>
                                        </p:attrNameLst>
                                      </p:cBhvr>
                                      <p:to>
                                        <p:strVal val="visible"/>
                                      </p:to>
                                    </p:set>
                                    <p:animEffect transition="in" filter="wipe(left)">
                                      <p:cBhvr>
                                        <p:cTn id="39" dur="500"/>
                                        <p:tgtEl>
                                          <p:spTgt spid="60526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605263"/>
                                        </p:tgtEl>
                                        <p:attrNameLst>
                                          <p:attrName>style.visibility</p:attrName>
                                        </p:attrNameLst>
                                      </p:cBhvr>
                                      <p:to>
                                        <p:strVal val="visible"/>
                                      </p:to>
                                    </p:set>
                                    <p:animEffect transition="in" filter="wipe(down)">
                                      <p:cBhvr>
                                        <p:cTn id="44" dur="500"/>
                                        <p:tgtEl>
                                          <p:spTgt spid="605263"/>
                                        </p:tgtEl>
                                      </p:cBhvr>
                                    </p:animEffect>
                                  </p:childTnLst>
                                </p:cTn>
                              </p:par>
                            </p:childTnLst>
                          </p:cTn>
                        </p:par>
                        <p:par>
                          <p:cTn id="45" fill="hold" nodeType="afterGroup">
                            <p:stCondLst>
                              <p:cond delay="500"/>
                            </p:stCondLst>
                            <p:childTnLst>
                              <p:par>
                                <p:cTn id="46" presetID="22" presetClass="entr" presetSubtype="4" fill="hold" nodeType="afterEffect">
                                  <p:stCondLst>
                                    <p:cond delay="0"/>
                                  </p:stCondLst>
                                  <p:childTnLst>
                                    <p:set>
                                      <p:cBhvr>
                                        <p:cTn id="47" dur="1" fill="hold">
                                          <p:stCondLst>
                                            <p:cond delay="0"/>
                                          </p:stCondLst>
                                        </p:cTn>
                                        <p:tgtEl>
                                          <p:spTgt spid="605264"/>
                                        </p:tgtEl>
                                        <p:attrNameLst>
                                          <p:attrName>style.visibility</p:attrName>
                                        </p:attrNameLst>
                                      </p:cBhvr>
                                      <p:to>
                                        <p:strVal val="visible"/>
                                      </p:to>
                                    </p:set>
                                    <p:animEffect transition="in" filter="wipe(down)">
                                      <p:cBhvr>
                                        <p:cTn id="48" dur="500"/>
                                        <p:tgtEl>
                                          <p:spTgt spid="605264"/>
                                        </p:tgtEl>
                                      </p:cBhvr>
                                    </p:animEffect>
                                  </p:childTnLst>
                                </p:cTn>
                              </p:par>
                            </p:childTnLst>
                          </p:cTn>
                        </p:par>
                        <p:par>
                          <p:cTn id="49" fill="hold" nodeType="afterGroup">
                            <p:stCondLst>
                              <p:cond delay="1000"/>
                            </p:stCondLst>
                            <p:childTnLst>
                              <p:par>
                                <p:cTn id="50" presetID="22" presetClass="entr" presetSubtype="4" fill="hold" nodeType="afterEffect">
                                  <p:stCondLst>
                                    <p:cond delay="0"/>
                                  </p:stCondLst>
                                  <p:childTnLst>
                                    <p:set>
                                      <p:cBhvr>
                                        <p:cTn id="51" dur="1" fill="hold">
                                          <p:stCondLst>
                                            <p:cond delay="0"/>
                                          </p:stCondLst>
                                        </p:cTn>
                                        <p:tgtEl>
                                          <p:spTgt spid="605265"/>
                                        </p:tgtEl>
                                        <p:attrNameLst>
                                          <p:attrName>style.visibility</p:attrName>
                                        </p:attrNameLst>
                                      </p:cBhvr>
                                      <p:to>
                                        <p:strVal val="visible"/>
                                      </p:to>
                                    </p:set>
                                    <p:animEffect transition="in" filter="wipe(down)">
                                      <p:cBhvr>
                                        <p:cTn id="52" dur="500"/>
                                        <p:tgtEl>
                                          <p:spTgt spid="605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259" grpId="0" autoUpdateAnimBg="0"/>
      <p:bldP spid="605260" grpId="0" autoUpdateAnimBg="0"/>
      <p:bldP spid="605261" grpId="0" autoUpdateAnimBg="0"/>
      <p:bldP spid="605262"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Text Box 8"/>
          <p:cNvSpPr txBox="1">
            <a:spLocks noChangeArrowheads="1"/>
          </p:cNvSpPr>
          <p:nvPr/>
        </p:nvSpPr>
        <p:spPr bwMode="auto">
          <a:xfrm>
            <a:off x="979488" y="528638"/>
            <a:ext cx="8629650" cy="519112"/>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800" i="1" smtClean="0">
                <a:solidFill>
                  <a:schemeClr val="folHlink"/>
                </a:solidFill>
                <a:latin typeface="Times New Roman" charset="0"/>
              </a:rPr>
              <a:t>KETHOLESHII NU PESIKESHII </a:t>
            </a:r>
            <a:r>
              <a:rPr lang="ja-JP" altLang="en-US" sz="2800" i="1" smtClean="0">
                <a:solidFill>
                  <a:schemeClr val="folHlink"/>
                </a:solidFill>
                <a:latin typeface="Times New Roman" charset="0"/>
              </a:rPr>
              <a:t>“</a:t>
            </a:r>
            <a:r>
              <a:rPr lang="en-US" sz="2800" i="1" smtClean="0">
                <a:solidFill>
                  <a:schemeClr val="folHlink"/>
                </a:solidFill>
                <a:latin typeface="Times New Roman" charset="0"/>
              </a:rPr>
              <a:t>MVIIDZEU</a:t>
            </a:r>
            <a:r>
              <a:rPr lang="ja-JP" altLang="en-US" sz="2800" i="1" smtClean="0">
                <a:solidFill>
                  <a:schemeClr val="folHlink"/>
                </a:solidFill>
                <a:latin typeface="Times New Roman" charset="0"/>
              </a:rPr>
              <a:t>”</a:t>
            </a:r>
            <a:endParaRPr lang="en-US" sz="2800" i="1" smtClean="0">
              <a:solidFill>
                <a:schemeClr val="folHlink"/>
              </a:solidFill>
              <a:latin typeface="Times New Roman" charset="0"/>
            </a:endParaRPr>
          </a:p>
        </p:txBody>
      </p:sp>
      <p:sp>
        <p:nvSpPr>
          <p:cNvPr id="10251" name="WordArt 11"/>
          <p:cNvSpPr>
            <a:spLocks noChangeArrowheads="1" noChangeShapeType="1" noTextEdit="1"/>
          </p:cNvSpPr>
          <p:nvPr/>
        </p:nvSpPr>
        <p:spPr bwMode="auto">
          <a:xfrm>
            <a:off x="273050" y="1312863"/>
            <a:ext cx="8637588" cy="5114925"/>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Helvetica"/>
                <a:ea typeface="Helvetica"/>
                <a:cs typeface="Helvetica"/>
              </a:rPr>
              <a:t>Kepenuopfii thepha kejii</a:t>
            </a:r>
          </a:p>
          <a:p>
            <a:pPr algn="ctr"/>
            <a:r>
              <a:rPr lang="en-US" sz="3600" kern="1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Helvetica"/>
                <a:ea typeface="Helvetica"/>
                <a:cs typeface="Helvetica"/>
              </a:rPr>
              <a:t>Dietsidiekho mharhii-u</a:t>
            </a:r>
          </a:p>
        </p:txBody>
      </p:sp>
      <p:sp>
        <p:nvSpPr>
          <p:cNvPr id="38915" name="Text Box 14"/>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0259" name="Rectangle 19"/>
          <p:cNvSpPr>
            <a:spLocks noChangeArrowheads="1"/>
          </p:cNvSpPr>
          <p:nvPr/>
        </p:nvSpPr>
        <p:spPr bwMode="auto">
          <a:xfrm>
            <a:off x="8101013"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10248"/>
                                        </p:tgtEl>
                                        <p:attrNameLst>
                                          <p:attrName>style.visibility</p:attrName>
                                        </p:attrNameLst>
                                      </p:cBhvr>
                                      <p:to>
                                        <p:strVal val="visible"/>
                                      </p:to>
                                    </p:set>
                                    <p:anim calcmode="lin" valueType="num">
                                      <p:cBhvr>
                                        <p:cTn id="7" dur="500" fill="hold"/>
                                        <p:tgtEl>
                                          <p:spTgt spid="10248"/>
                                        </p:tgtEl>
                                        <p:attrNameLst>
                                          <p:attrName>ppt_w</p:attrName>
                                        </p:attrNameLst>
                                      </p:cBhvr>
                                      <p:tavLst>
                                        <p:tav tm="0">
                                          <p:val>
                                            <p:fltVal val="0"/>
                                          </p:val>
                                        </p:tav>
                                        <p:tav tm="100000">
                                          <p:val>
                                            <p:strVal val="#ppt_w"/>
                                          </p:val>
                                        </p:tav>
                                      </p:tavLst>
                                    </p:anim>
                                    <p:anim calcmode="lin" valueType="num">
                                      <p:cBhvr>
                                        <p:cTn id="8" dur="500" fill="hold"/>
                                        <p:tgtEl>
                                          <p:spTgt spid="10248"/>
                                        </p:tgtEl>
                                        <p:attrNameLst>
                                          <p:attrName>ppt_h</p:attrName>
                                        </p:attrNameLst>
                                      </p:cBhvr>
                                      <p:tavLst>
                                        <p:tav tm="0">
                                          <p:val>
                                            <p:fltVal val="0"/>
                                          </p:val>
                                        </p:tav>
                                        <p:tav tm="100000">
                                          <p:val>
                                            <p:strVal val="#ppt_h"/>
                                          </p:val>
                                        </p:tav>
                                      </p:tavLst>
                                    </p:anim>
                                    <p:anim calcmode="lin" valueType="num">
                                      <p:cBhvr>
                                        <p:cTn id="9" dur="500" fill="hold"/>
                                        <p:tgtEl>
                                          <p:spTgt spid="10248"/>
                                        </p:tgtEl>
                                        <p:attrNameLst>
                                          <p:attrName>ppt_x</p:attrName>
                                        </p:attrNameLst>
                                      </p:cBhvr>
                                      <p:tavLst>
                                        <p:tav tm="0">
                                          <p:val>
                                            <p:fltVal val="0.5"/>
                                          </p:val>
                                        </p:tav>
                                        <p:tav tm="100000">
                                          <p:val>
                                            <p:strVal val="#ppt_x"/>
                                          </p:val>
                                        </p:tav>
                                      </p:tavLst>
                                    </p:anim>
                                    <p:anim calcmode="lin" valueType="num">
                                      <p:cBhvr>
                                        <p:cTn id="10" dur="500" fill="hold"/>
                                        <p:tgtEl>
                                          <p:spTgt spid="1024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23" presetClass="entr" presetSubtype="272" fill="hold" grpId="0" nodeType="afterEffect">
                                  <p:stCondLst>
                                    <p:cond delay="100"/>
                                  </p:stCondLst>
                                  <p:childTnLst>
                                    <p:set>
                                      <p:cBhvr>
                                        <p:cTn id="13" dur="1" fill="hold">
                                          <p:stCondLst>
                                            <p:cond delay="0"/>
                                          </p:stCondLst>
                                        </p:cTn>
                                        <p:tgtEl>
                                          <p:spTgt spid="10251"/>
                                        </p:tgtEl>
                                        <p:attrNameLst>
                                          <p:attrName>style.visibility</p:attrName>
                                        </p:attrNameLst>
                                      </p:cBhvr>
                                      <p:to>
                                        <p:strVal val="visible"/>
                                      </p:to>
                                    </p:set>
                                    <p:anim calcmode="lin" valueType="num">
                                      <p:cBhvr>
                                        <p:cTn id="14" dur="500" fill="hold"/>
                                        <p:tgtEl>
                                          <p:spTgt spid="10251"/>
                                        </p:tgtEl>
                                        <p:attrNameLst>
                                          <p:attrName>ppt_w</p:attrName>
                                        </p:attrNameLst>
                                      </p:cBhvr>
                                      <p:tavLst>
                                        <p:tav tm="0">
                                          <p:val>
                                            <p:strVal val="2/3*#ppt_w"/>
                                          </p:val>
                                        </p:tav>
                                        <p:tav tm="100000">
                                          <p:val>
                                            <p:strVal val="#ppt_w"/>
                                          </p:val>
                                        </p:tav>
                                      </p:tavLst>
                                    </p:anim>
                                    <p:anim calcmode="lin" valueType="num">
                                      <p:cBhvr>
                                        <p:cTn id="15" dur="500" fill="hold"/>
                                        <p:tgtEl>
                                          <p:spTgt spid="1025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autoUpdateAnimBg="0"/>
      <p:bldP spid="1025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990600" y="552450"/>
            <a:ext cx="7083425"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altLang="ja-JP" sz="2400" dirty="0" err="1">
                <a:solidFill>
                  <a:srgbClr val="DDEE5E"/>
                </a:solidFill>
                <a:latin typeface="Helvetica" charset="0"/>
                <a:ea typeface="ＭＳ Ｐゴシック" pitchFamily="34" charset="-128"/>
                <a:cs typeface="+mn-cs"/>
              </a:rPr>
              <a:t>Ketholeshii</a:t>
            </a:r>
            <a:r>
              <a:rPr lang="en-US" altLang="ja-JP" sz="2400" dirty="0">
                <a:solidFill>
                  <a:srgbClr val="DDEE5E"/>
                </a:solidFill>
                <a:latin typeface="Helvetica" charset="0"/>
                <a:ea typeface="ＭＳ Ｐゴシック" pitchFamily="34" charset="-128"/>
                <a:cs typeface="+mn-cs"/>
              </a:rPr>
              <a:t> nu </a:t>
            </a:r>
            <a:r>
              <a:rPr lang="en-US" altLang="ja-JP" sz="2400" dirty="0" err="1">
                <a:solidFill>
                  <a:srgbClr val="DDEE5E"/>
                </a:solidFill>
                <a:latin typeface="Helvetica" charset="0"/>
                <a:ea typeface="ＭＳ Ｐゴシック" pitchFamily="34" charset="-128"/>
                <a:cs typeface="+mn-cs"/>
              </a:rPr>
              <a:t>pesikeshii</a:t>
            </a:r>
            <a:r>
              <a:rPr lang="en-US" altLang="ja-JP" sz="2400" dirty="0">
                <a:solidFill>
                  <a:srgbClr val="DDEE5E"/>
                </a:solidFill>
                <a:latin typeface="Helvetica" charset="0"/>
                <a:ea typeface="ＭＳ Ｐゴシック" pitchFamily="34" charset="-128"/>
                <a:cs typeface="+mn-cs"/>
              </a:rPr>
              <a:t> </a:t>
            </a:r>
            <a:r>
              <a:rPr lang="en-US" altLang="ja-JP" sz="2400" dirty="0" err="1">
                <a:solidFill>
                  <a:srgbClr val="DDEE5E"/>
                </a:solidFill>
                <a:latin typeface="Helvetica" charset="0"/>
                <a:ea typeface="ＭＳ Ｐゴシック" pitchFamily="34" charset="-128"/>
                <a:cs typeface="+mn-cs"/>
              </a:rPr>
              <a:t>mviidzeu</a:t>
            </a:r>
            <a:r>
              <a:rPr lang="en-US" altLang="ja-JP" sz="2400" dirty="0">
                <a:solidFill>
                  <a:srgbClr val="DDEE5E"/>
                </a:solidFill>
                <a:latin typeface="Helvetica" charset="0"/>
                <a:ea typeface="ＭＳ Ｐゴシック" pitchFamily="34" charset="-128"/>
                <a:cs typeface="+mn-cs"/>
              </a:rPr>
              <a:t>:</a:t>
            </a:r>
          </a:p>
          <a:p>
            <a:pPr algn="ctr">
              <a:defRPr/>
            </a:pPr>
            <a:r>
              <a:rPr lang="en-US" sz="2400" dirty="0" err="1">
                <a:solidFill>
                  <a:srgbClr val="DDEE5E"/>
                </a:solidFill>
                <a:latin typeface="Helvetica" charset="0"/>
                <a:ea typeface="ＭＳ Ｐゴシック" pitchFamily="34" charset="-128"/>
                <a:cs typeface="+mn-cs"/>
              </a:rPr>
              <a:t>Kepenuopfii</a:t>
            </a:r>
            <a:r>
              <a:rPr lang="en-US" sz="2400" dirty="0">
                <a:solidFill>
                  <a:srgbClr val="DDEE5E"/>
                </a:solidFill>
                <a:latin typeface="Helvetica" charset="0"/>
                <a:ea typeface="ＭＳ Ｐゴシック" pitchFamily="34" charset="-128"/>
                <a:cs typeface="+mn-cs"/>
              </a:rPr>
              <a:t> </a:t>
            </a:r>
            <a:r>
              <a:rPr lang="en-US" sz="2400" dirty="0" err="1">
                <a:solidFill>
                  <a:srgbClr val="DDEE5E"/>
                </a:solidFill>
                <a:latin typeface="Helvetica" charset="0"/>
                <a:ea typeface="ＭＳ Ｐゴシック" pitchFamily="34" charset="-128"/>
                <a:cs typeface="+mn-cs"/>
              </a:rPr>
              <a:t>thepha</a:t>
            </a:r>
            <a:r>
              <a:rPr lang="en-US" sz="2400" dirty="0">
                <a:solidFill>
                  <a:srgbClr val="DDEE5E"/>
                </a:solidFill>
                <a:latin typeface="Helvetica" charset="0"/>
                <a:ea typeface="ＭＳ Ｐゴシック" pitchFamily="34" charset="-128"/>
                <a:cs typeface="+mn-cs"/>
              </a:rPr>
              <a:t> </a:t>
            </a:r>
            <a:r>
              <a:rPr lang="en-US" sz="2400" dirty="0" err="1">
                <a:solidFill>
                  <a:srgbClr val="DDEE5E"/>
                </a:solidFill>
                <a:latin typeface="Helvetica" charset="0"/>
                <a:ea typeface="ＭＳ Ｐゴシック" pitchFamily="34" charset="-128"/>
                <a:cs typeface="+mn-cs"/>
              </a:rPr>
              <a:t>kejii</a:t>
            </a:r>
            <a:r>
              <a:rPr lang="en-US" sz="2400" dirty="0">
                <a:solidFill>
                  <a:srgbClr val="DDEE5E"/>
                </a:solidFill>
                <a:latin typeface="Helvetica" charset="0"/>
                <a:ea typeface="ＭＳ Ｐゴシック" pitchFamily="34" charset="-128"/>
                <a:cs typeface="+mn-cs"/>
              </a:rPr>
              <a:t> </a:t>
            </a:r>
            <a:r>
              <a:rPr lang="en-US" sz="2400" dirty="0" err="1">
                <a:solidFill>
                  <a:srgbClr val="DDEE5E"/>
                </a:solidFill>
                <a:latin typeface="Helvetica" charset="0"/>
                <a:ea typeface="ＭＳ Ｐゴシック" pitchFamily="34" charset="-128"/>
                <a:cs typeface="+mn-cs"/>
              </a:rPr>
              <a:t>dietsidiekho</a:t>
            </a:r>
            <a:r>
              <a:rPr lang="en-US" sz="2400" dirty="0">
                <a:solidFill>
                  <a:srgbClr val="DDEE5E"/>
                </a:solidFill>
                <a:latin typeface="Helvetica" charset="0"/>
                <a:ea typeface="ＭＳ Ｐゴシック" pitchFamily="34" charset="-128"/>
                <a:cs typeface="+mn-cs"/>
              </a:rPr>
              <a:t> </a:t>
            </a:r>
            <a:r>
              <a:rPr lang="en-US" sz="2400" dirty="0" err="1">
                <a:solidFill>
                  <a:srgbClr val="DDEE5E"/>
                </a:solidFill>
                <a:latin typeface="Helvetica" charset="0"/>
                <a:ea typeface="ＭＳ Ｐゴシック" pitchFamily="34" charset="-128"/>
                <a:cs typeface="+mn-cs"/>
              </a:rPr>
              <a:t>mharhii</a:t>
            </a:r>
            <a:r>
              <a:rPr lang="en-US" sz="2400" dirty="0">
                <a:solidFill>
                  <a:srgbClr val="DDEE5E"/>
                </a:solidFill>
                <a:latin typeface="Helvetica" charset="0"/>
                <a:ea typeface="ＭＳ Ｐゴシック" pitchFamily="34" charset="-128"/>
                <a:cs typeface="+mn-cs"/>
              </a:rPr>
              <a:t>-u</a:t>
            </a:r>
          </a:p>
        </p:txBody>
      </p:sp>
      <p:sp>
        <p:nvSpPr>
          <p:cNvPr id="71684" name="Text Box 4"/>
          <p:cNvSpPr txBox="1">
            <a:spLocks noChangeArrowheads="1"/>
          </p:cNvSpPr>
          <p:nvPr/>
        </p:nvSpPr>
        <p:spPr bwMode="auto">
          <a:xfrm>
            <a:off x="2930525" y="5880100"/>
            <a:ext cx="6573838" cy="400050"/>
          </a:xfrm>
          <a:prstGeom prst="rect">
            <a:avLst/>
          </a:prstGeom>
          <a:noFill/>
          <a:ln w="9525">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000" i="1" dirty="0" smtClean="0">
                <a:solidFill>
                  <a:srgbClr val="DDEE5E"/>
                </a:solidFill>
                <a:latin typeface="Helvetica" charset="0"/>
              </a:rPr>
              <a:t>Don Richardson, Eternity in Their Hearts</a:t>
            </a:r>
          </a:p>
        </p:txBody>
      </p:sp>
      <p:pic>
        <p:nvPicPr>
          <p:cNvPr id="71687" name="Picture 7"/>
          <p:cNvPicPr>
            <a:picLocks noChangeAspect="1" noChangeArrowheads="1"/>
          </p:cNvPicPr>
          <p:nvPr/>
        </p:nvPicPr>
        <p:blipFill>
          <a:blip r:embed="rId3"/>
          <a:srcRect/>
          <a:stretch>
            <a:fillRect/>
          </a:stretch>
        </p:blipFill>
        <p:spPr bwMode="auto">
          <a:xfrm>
            <a:off x="1758950" y="1500188"/>
            <a:ext cx="5588000" cy="4191000"/>
          </a:xfrm>
          <a:prstGeom prst="rect">
            <a:avLst/>
          </a:prstGeom>
          <a:noFill/>
          <a:effectLst>
            <a:outerShdw blurRad="63500" dist="125724" dir="2700000" algn="ctr" rotWithShape="0">
              <a:schemeClr val="bg2">
                <a:alpha val="74998"/>
              </a:schemeClr>
            </a:outerShdw>
          </a:effectLst>
        </p:spPr>
      </p:pic>
      <p:sp>
        <p:nvSpPr>
          <p:cNvPr id="40964" name="Text Box 8"/>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1693" name="Rectangle 13"/>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12</a:t>
            </a:r>
          </a:p>
        </p:txBody>
      </p:sp>
      <p:sp>
        <p:nvSpPr>
          <p:cNvPr id="71694" name="AutoShape 14"/>
          <p:cNvSpPr>
            <a:spLocks noChangeArrowheads="1"/>
          </p:cNvSpPr>
          <p:nvPr/>
        </p:nvSpPr>
        <p:spPr bwMode="auto">
          <a:xfrm>
            <a:off x="3432175" y="1666875"/>
            <a:ext cx="2417763" cy="3768725"/>
          </a:xfrm>
          <a:prstGeom prst="roundRect">
            <a:avLst>
              <a:gd name="adj" fmla="val 16667"/>
            </a:avLst>
          </a:prstGeom>
          <a:noFill/>
          <a:ln w="76200">
            <a:solidFill>
              <a:srgbClr val="ED181E"/>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1683"/>
                                        </p:tgtEl>
                                        <p:attrNameLst>
                                          <p:attrName>style.visibility</p:attrName>
                                        </p:attrNameLst>
                                      </p:cBhvr>
                                      <p:to>
                                        <p:strVal val="visible"/>
                                      </p:to>
                                    </p:set>
                                    <p:animEffect transition="in" filter="dissolve">
                                      <p:cBhvr>
                                        <p:cTn id="7" dur="500"/>
                                        <p:tgtEl>
                                          <p:spTgt spid="71683"/>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71684"/>
                                        </p:tgtEl>
                                        <p:attrNameLst>
                                          <p:attrName>style.visibility</p:attrName>
                                        </p:attrNameLst>
                                      </p:cBhvr>
                                      <p:to>
                                        <p:strVal val="visible"/>
                                      </p:to>
                                    </p:set>
                                    <p:anim calcmode="lin" valueType="num">
                                      <p:cBhvr>
                                        <p:cTn id="11" dur="500" fill="hold"/>
                                        <p:tgtEl>
                                          <p:spTgt spid="71684"/>
                                        </p:tgtEl>
                                        <p:attrNameLst>
                                          <p:attrName>ppt_w</p:attrName>
                                        </p:attrNameLst>
                                      </p:cBhvr>
                                      <p:tavLst>
                                        <p:tav tm="0">
                                          <p:val>
                                            <p:fltVal val="0"/>
                                          </p:val>
                                        </p:tav>
                                        <p:tav tm="100000">
                                          <p:val>
                                            <p:strVal val="#ppt_w"/>
                                          </p:val>
                                        </p:tav>
                                      </p:tavLst>
                                    </p:anim>
                                    <p:anim calcmode="lin" valueType="num">
                                      <p:cBhvr>
                                        <p:cTn id="12" dur="500" fill="hold"/>
                                        <p:tgtEl>
                                          <p:spTgt spid="71684"/>
                                        </p:tgtEl>
                                        <p:attrNameLst>
                                          <p:attrName>ppt_h</p:attrName>
                                        </p:attrNameLst>
                                      </p:cBhvr>
                                      <p:tavLst>
                                        <p:tav tm="0">
                                          <p:val>
                                            <p:fltVal val="0"/>
                                          </p:val>
                                        </p:tav>
                                        <p:tav tm="100000">
                                          <p:val>
                                            <p:strVal val="#ppt_h"/>
                                          </p:val>
                                        </p:tav>
                                      </p:tavLst>
                                    </p:anim>
                                    <p:anim calcmode="lin" valueType="num">
                                      <p:cBhvr>
                                        <p:cTn id="13" dur="500" fill="hold"/>
                                        <p:tgtEl>
                                          <p:spTgt spid="71684"/>
                                        </p:tgtEl>
                                        <p:attrNameLst>
                                          <p:attrName>ppt_x</p:attrName>
                                        </p:attrNameLst>
                                      </p:cBhvr>
                                      <p:tavLst>
                                        <p:tav tm="0">
                                          <p:val>
                                            <p:fltVal val="0.5"/>
                                          </p:val>
                                        </p:tav>
                                        <p:tav tm="100000">
                                          <p:val>
                                            <p:strVal val="#ppt_x"/>
                                          </p:val>
                                        </p:tav>
                                      </p:tavLst>
                                    </p:anim>
                                    <p:anim calcmode="lin" valueType="num">
                                      <p:cBhvr>
                                        <p:cTn id="14" dur="500" fill="hold"/>
                                        <p:tgtEl>
                                          <p:spTgt spid="71684"/>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1000"/>
                            </p:stCondLst>
                            <p:childTnLst>
                              <p:par>
                                <p:cTn id="16" presetID="23" presetClass="entr" presetSubtype="528" fill="hold" grpId="0" nodeType="afterEffect">
                                  <p:stCondLst>
                                    <p:cond delay="0"/>
                                  </p:stCondLst>
                                  <p:childTnLst>
                                    <p:set>
                                      <p:cBhvr>
                                        <p:cTn id="17" dur="1" fill="hold">
                                          <p:stCondLst>
                                            <p:cond delay="0"/>
                                          </p:stCondLst>
                                        </p:cTn>
                                        <p:tgtEl>
                                          <p:spTgt spid="71694"/>
                                        </p:tgtEl>
                                        <p:attrNameLst>
                                          <p:attrName>style.visibility</p:attrName>
                                        </p:attrNameLst>
                                      </p:cBhvr>
                                      <p:to>
                                        <p:strVal val="visible"/>
                                      </p:to>
                                    </p:set>
                                    <p:anim calcmode="lin" valueType="num">
                                      <p:cBhvr>
                                        <p:cTn id="18" dur="500" fill="hold"/>
                                        <p:tgtEl>
                                          <p:spTgt spid="71694"/>
                                        </p:tgtEl>
                                        <p:attrNameLst>
                                          <p:attrName>ppt_w</p:attrName>
                                        </p:attrNameLst>
                                      </p:cBhvr>
                                      <p:tavLst>
                                        <p:tav tm="0">
                                          <p:val>
                                            <p:fltVal val="0"/>
                                          </p:val>
                                        </p:tav>
                                        <p:tav tm="100000">
                                          <p:val>
                                            <p:strVal val="#ppt_w"/>
                                          </p:val>
                                        </p:tav>
                                      </p:tavLst>
                                    </p:anim>
                                    <p:anim calcmode="lin" valueType="num">
                                      <p:cBhvr>
                                        <p:cTn id="19" dur="500" fill="hold"/>
                                        <p:tgtEl>
                                          <p:spTgt spid="71694"/>
                                        </p:tgtEl>
                                        <p:attrNameLst>
                                          <p:attrName>ppt_h</p:attrName>
                                        </p:attrNameLst>
                                      </p:cBhvr>
                                      <p:tavLst>
                                        <p:tav tm="0">
                                          <p:val>
                                            <p:fltVal val="0"/>
                                          </p:val>
                                        </p:tav>
                                        <p:tav tm="100000">
                                          <p:val>
                                            <p:strVal val="#ppt_h"/>
                                          </p:val>
                                        </p:tav>
                                      </p:tavLst>
                                    </p:anim>
                                    <p:anim calcmode="lin" valueType="num">
                                      <p:cBhvr>
                                        <p:cTn id="20" dur="500" fill="hold"/>
                                        <p:tgtEl>
                                          <p:spTgt spid="71694"/>
                                        </p:tgtEl>
                                        <p:attrNameLst>
                                          <p:attrName>ppt_x</p:attrName>
                                        </p:attrNameLst>
                                      </p:cBhvr>
                                      <p:tavLst>
                                        <p:tav tm="0">
                                          <p:val>
                                            <p:fltVal val="0.5"/>
                                          </p:val>
                                        </p:tav>
                                        <p:tav tm="100000">
                                          <p:val>
                                            <p:strVal val="#ppt_x"/>
                                          </p:val>
                                        </p:tav>
                                      </p:tavLst>
                                    </p:anim>
                                    <p:anim calcmode="lin" valueType="num">
                                      <p:cBhvr>
                                        <p:cTn id="21" dur="500" fill="hold"/>
                                        <p:tgtEl>
                                          <p:spTgt spid="7169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utoUpdateAnimBg="0"/>
      <p:bldP spid="71684" grpId="0" autoUpdateAnimBg="0"/>
      <p:bldP spid="7169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7" name="Rectangle 9"/>
          <p:cNvSpPr>
            <a:spLocks noChangeArrowheads="1"/>
          </p:cNvSpPr>
          <p:nvPr/>
        </p:nvSpPr>
        <p:spPr bwMode="auto">
          <a:xfrm>
            <a:off x="993775" y="1885950"/>
            <a:ext cx="7162800" cy="23987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defRPr/>
            </a:pPr>
            <a:r>
              <a:rPr lang="en-US" sz="2400" i="1" u="sng">
                <a:solidFill>
                  <a:srgbClr val="FF3300"/>
                </a:solidFill>
                <a:latin typeface="Helvetica" charset="0"/>
              </a:rPr>
              <a:t>Abraham geinu dietsidiekho-u</a:t>
            </a:r>
            <a:r>
              <a:rPr lang="en-US" sz="2400" i="1">
                <a:solidFill>
                  <a:srgbClr val="DDEE5E"/>
                </a:solidFill>
                <a:latin typeface="Helvetica" charset="0"/>
              </a:rPr>
              <a:t>...Ketholeshii mviidzeu zo – riikrii zo di pesikeshii puo chieseiru-u. Kepethadie mviidze chieseiru hau phra kemoko chieseiru sa kemo kemhie puo thachii nyitou zotuo. </a:t>
            </a:r>
          </a:p>
          <a:p>
            <a:pPr>
              <a:spcBef>
                <a:spcPct val="50000"/>
              </a:spcBef>
              <a:defRPr/>
            </a:pPr>
            <a:r>
              <a:rPr lang="en-US" sz="2000" i="1">
                <a:solidFill>
                  <a:srgbClr val="DDEE5E"/>
                </a:solidFill>
                <a:latin typeface="Helvetica" charset="0"/>
              </a:rPr>
              <a:t>	   </a:t>
            </a:r>
          </a:p>
        </p:txBody>
      </p:sp>
      <p:sp>
        <p:nvSpPr>
          <p:cNvPr id="73731" name="Rectangle 3"/>
          <p:cNvSpPr>
            <a:spLocks noChangeArrowheads="1"/>
          </p:cNvSpPr>
          <p:nvPr/>
        </p:nvSpPr>
        <p:spPr bwMode="auto">
          <a:xfrm>
            <a:off x="990600" y="552450"/>
            <a:ext cx="7083425"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altLang="ja-JP" sz="2400">
                <a:solidFill>
                  <a:srgbClr val="DDEE5E"/>
                </a:solidFill>
                <a:latin typeface="Helvetica" charset="0"/>
              </a:rPr>
              <a:t>Ketholeshii nu pesikeshii “mviidzeu”:</a:t>
            </a:r>
          </a:p>
          <a:p>
            <a:pPr algn="ctr">
              <a:defRPr/>
            </a:pPr>
            <a:r>
              <a:rPr lang="en-US" sz="2400">
                <a:solidFill>
                  <a:srgbClr val="DDEE5E"/>
                </a:solidFill>
                <a:latin typeface="Helvetica" charset="0"/>
              </a:rPr>
              <a:t>Kepenuopfii thepha kejii dietsidiekho mharhii-u</a:t>
            </a:r>
          </a:p>
        </p:txBody>
      </p:sp>
      <p:sp>
        <p:nvSpPr>
          <p:cNvPr id="73733" name="Text Box 5"/>
          <p:cNvSpPr txBox="1">
            <a:spLocks noChangeArrowheads="1"/>
          </p:cNvSpPr>
          <p:nvPr/>
        </p:nvSpPr>
        <p:spPr bwMode="auto">
          <a:xfrm>
            <a:off x="3073400" y="5880100"/>
            <a:ext cx="5880100" cy="396875"/>
          </a:xfrm>
          <a:prstGeom prst="rect">
            <a:avLst/>
          </a:prstGeom>
          <a:noFill/>
          <a:ln w="9525">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000" i="1" dirty="0" smtClean="0">
                <a:solidFill>
                  <a:srgbClr val="DDEE5E"/>
                </a:solidFill>
                <a:latin typeface="Helvetica" charset="0"/>
              </a:rPr>
              <a:t>Don Richardson, Eternity in Their Hearts</a:t>
            </a:r>
          </a:p>
        </p:txBody>
      </p:sp>
      <p:sp>
        <p:nvSpPr>
          <p:cNvPr id="43012" name="Text Box 10"/>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3744" name="Rectangle 16"/>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13</a:t>
            </a:r>
          </a:p>
        </p:txBody>
      </p:sp>
      <p:sp>
        <p:nvSpPr>
          <p:cNvPr id="43014" name="Text Box 17"/>
          <p:cNvSpPr txBox="1">
            <a:spLocks noChangeArrowheads="1"/>
          </p:cNvSpPr>
          <p:nvPr/>
        </p:nvSpPr>
        <p:spPr bwMode="auto">
          <a:xfrm>
            <a:off x="8567738" y="64293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sp>
        <p:nvSpPr>
          <p:cNvPr id="73746" name="Rectangle 18"/>
          <p:cNvSpPr>
            <a:spLocks noChangeArrowheads="1"/>
          </p:cNvSpPr>
          <p:nvPr/>
        </p:nvSpPr>
        <p:spPr bwMode="auto">
          <a:xfrm>
            <a:off x="950913" y="1700213"/>
            <a:ext cx="7162800" cy="40608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defRPr/>
            </a:pPr>
            <a:endParaRPr lang="en-US" sz="2400" i="1" u="sng">
              <a:solidFill>
                <a:srgbClr val="FF0F07"/>
              </a:solidFill>
              <a:latin typeface="Helvetica" charset="0"/>
            </a:endParaRPr>
          </a:p>
          <a:p>
            <a:pPr>
              <a:spcBef>
                <a:spcPct val="50000"/>
              </a:spcBef>
              <a:defRPr/>
            </a:pPr>
            <a:endParaRPr lang="en-US" sz="2400" i="1" u="sng">
              <a:solidFill>
                <a:srgbClr val="FF0F07"/>
              </a:solidFill>
              <a:latin typeface="Helvetica" charset="0"/>
            </a:endParaRPr>
          </a:p>
          <a:p>
            <a:pPr>
              <a:spcBef>
                <a:spcPct val="50000"/>
              </a:spcBef>
              <a:defRPr/>
            </a:pPr>
            <a:endParaRPr lang="en-US" sz="2400" i="1" u="sng">
              <a:solidFill>
                <a:srgbClr val="FF0F07"/>
              </a:solidFill>
              <a:latin typeface="Helvetica" charset="0"/>
            </a:endParaRPr>
          </a:p>
          <a:p>
            <a:pPr>
              <a:spcBef>
                <a:spcPct val="50000"/>
              </a:spcBef>
              <a:defRPr/>
            </a:pPr>
            <a:r>
              <a:rPr lang="en-US" sz="2400" i="1">
                <a:solidFill>
                  <a:srgbClr val="FF0F07"/>
                </a:solidFill>
                <a:latin typeface="Helvetica" charset="0"/>
              </a:rPr>
              <a:t>                                     </a:t>
            </a:r>
            <a:r>
              <a:rPr lang="en-US" sz="2400" i="1" u="sng">
                <a:solidFill>
                  <a:srgbClr val="FF0F07"/>
                </a:solidFill>
                <a:latin typeface="Helvetica" charset="0"/>
              </a:rPr>
              <a:t>Kethunuro- puo mviidze kejii kemhie zo</a:t>
            </a:r>
            <a:r>
              <a:rPr lang="en-US" sz="2400" i="1">
                <a:solidFill>
                  <a:srgbClr val="FF0F07"/>
                </a:solidFill>
                <a:latin typeface="Helvetica" charset="0"/>
              </a:rPr>
              <a:t>. </a:t>
            </a:r>
            <a:r>
              <a:rPr lang="en-US" sz="2400" i="1">
                <a:solidFill>
                  <a:srgbClr val="DDEE5E"/>
                </a:solidFill>
                <a:latin typeface="Helvetica" charset="0"/>
              </a:rPr>
              <a:t>Hai keta sie Khristamiako-e </a:t>
            </a:r>
            <a:r>
              <a:rPr lang="en-US" sz="2400" i="1" u="sng">
                <a:solidFill>
                  <a:schemeClr val="tx2"/>
                </a:solidFill>
                <a:latin typeface="Helvetica" charset="0"/>
              </a:rPr>
              <a:t>theja ngukelieko</a:t>
            </a:r>
            <a:r>
              <a:rPr lang="en-US" sz="2400" i="1">
                <a:solidFill>
                  <a:srgbClr val="DDEE5E"/>
                </a:solidFill>
                <a:latin typeface="Helvetica" charset="0"/>
              </a:rPr>
              <a:t> keyie pie u tho ukrotho nu keshii-u monyii kijii nu themia pete gei shii shiituoii keba nounyii-u tsa ta tuo. </a:t>
            </a:r>
            <a:r>
              <a:rPr lang="en-US" sz="1800" i="1">
                <a:solidFill>
                  <a:srgbClr val="DDEE5E"/>
                </a:solidFill>
                <a:latin typeface="Helvetica" charset="0"/>
              </a:rPr>
              <a:t>(Pg. 163)</a:t>
            </a:r>
            <a:endParaRPr lang="en-US" sz="2400" i="1">
              <a:solidFill>
                <a:srgbClr val="DDEE5E"/>
              </a:solidFill>
              <a:latin typeface="Helvetica" charset="0"/>
            </a:endParaRPr>
          </a:p>
          <a:p>
            <a:pPr>
              <a:spcBef>
                <a:spcPct val="50000"/>
              </a:spcBef>
              <a:defRPr/>
            </a:pPr>
            <a:r>
              <a:rPr lang="en-US" sz="2000" i="1">
                <a:solidFill>
                  <a:srgbClr val="DDEE5E"/>
                </a:solidFill>
                <a:latin typeface="Helvetica" charset="0"/>
              </a:rPr>
              <a:t>	   </a:t>
            </a:r>
          </a:p>
        </p:txBody>
      </p:sp>
      <p:sp>
        <p:nvSpPr>
          <p:cNvPr id="73747" name="Oval 19"/>
          <p:cNvSpPr>
            <a:spLocks noChangeArrowheads="1"/>
          </p:cNvSpPr>
          <p:nvPr/>
        </p:nvSpPr>
        <p:spPr bwMode="auto">
          <a:xfrm>
            <a:off x="879475" y="4054475"/>
            <a:ext cx="2649538" cy="5588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43017" name="Text Box 21"/>
          <p:cNvSpPr txBox="1">
            <a:spLocks noChangeArrowheads="1"/>
          </p:cNvSpPr>
          <p:nvPr/>
        </p:nvSpPr>
        <p:spPr bwMode="auto">
          <a:xfrm>
            <a:off x="8588375"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746"/>
                                        </p:tgtEl>
                                        <p:attrNameLst>
                                          <p:attrName>style.visibility</p:attrName>
                                        </p:attrNameLst>
                                      </p:cBhvr>
                                      <p:to>
                                        <p:strVal val="visible"/>
                                      </p:to>
                                    </p:set>
                                    <p:animEffect transition="in" filter="fade">
                                      <p:cBhvr>
                                        <p:cTn id="7" dur="1000"/>
                                        <p:tgtEl>
                                          <p:spTgt spid="737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73747"/>
                                        </p:tgtEl>
                                        <p:attrNameLst>
                                          <p:attrName>style.visibility</p:attrName>
                                        </p:attrNameLst>
                                      </p:cBhvr>
                                      <p:to>
                                        <p:strVal val="visible"/>
                                      </p:to>
                                    </p:set>
                                    <p:anim calcmode="lin" valueType="num">
                                      <p:cBhvr>
                                        <p:cTn id="12" dur="500" fill="hold"/>
                                        <p:tgtEl>
                                          <p:spTgt spid="73747"/>
                                        </p:tgtEl>
                                        <p:attrNameLst>
                                          <p:attrName>ppt_w</p:attrName>
                                        </p:attrNameLst>
                                      </p:cBhvr>
                                      <p:tavLst>
                                        <p:tav tm="0">
                                          <p:val>
                                            <p:fltVal val="0"/>
                                          </p:val>
                                        </p:tav>
                                        <p:tav tm="100000">
                                          <p:val>
                                            <p:strVal val="#ppt_w"/>
                                          </p:val>
                                        </p:tav>
                                      </p:tavLst>
                                    </p:anim>
                                    <p:anim calcmode="lin" valueType="num">
                                      <p:cBhvr>
                                        <p:cTn id="13" dur="500" fill="hold"/>
                                        <p:tgtEl>
                                          <p:spTgt spid="73747"/>
                                        </p:tgtEl>
                                        <p:attrNameLst>
                                          <p:attrName>ppt_h</p:attrName>
                                        </p:attrNameLst>
                                      </p:cBhvr>
                                      <p:tavLst>
                                        <p:tav tm="0">
                                          <p:val>
                                            <p:fltVal val="0"/>
                                          </p:val>
                                        </p:tav>
                                        <p:tav tm="100000">
                                          <p:val>
                                            <p:strVal val="#ppt_h"/>
                                          </p:val>
                                        </p:tav>
                                      </p:tavLst>
                                    </p:anim>
                                    <p:anim calcmode="lin" valueType="num">
                                      <p:cBhvr>
                                        <p:cTn id="14" dur="500" fill="hold"/>
                                        <p:tgtEl>
                                          <p:spTgt spid="73747"/>
                                        </p:tgtEl>
                                        <p:attrNameLst>
                                          <p:attrName>ppt_x</p:attrName>
                                        </p:attrNameLst>
                                      </p:cBhvr>
                                      <p:tavLst>
                                        <p:tav tm="0">
                                          <p:val>
                                            <p:fltVal val="0.5"/>
                                          </p:val>
                                        </p:tav>
                                        <p:tav tm="100000">
                                          <p:val>
                                            <p:strVal val="#ppt_x"/>
                                          </p:val>
                                        </p:tav>
                                      </p:tavLst>
                                    </p:anim>
                                    <p:anim calcmode="lin" valueType="num">
                                      <p:cBhvr>
                                        <p:cTn id="15" dur="500" fill="hold"/>
                                        <p:tgtEl>
                                          <p:spTgt spid="7374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46" grpId="0" autoUpdateAnimBg="0"/>
      <p:bldP spid="7374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187325" y="1619250"/>
            <a:ext cx="9553575" cy="5199063"/>
          </a:xfrm>
          <a:prstGeom prst="rect">
            <a:avLst/>
          </a:prstGeom>
          <a:noFill/>
          <a:ln w="12700">
            <a:noFill/>
            <a:miter lim="800000"/>
            <a:headEnd/>
            <a:tailEnd/>
          </a:ln>
          <a:effectLst/>
        </p:spPr>
        <p:txBody>
          <a:bodyPr lIns="90487" tIns="44450" rIns="90487" bIns="44450">
            <a:spAutoFit/>
          </a:bodyPr>
          <a:lstStyle/>
          <a:p>
            <a:pPr algn="ctr">
              <a:spcBef>
                <a:spcPct val="50000"/>
              </a:spcBef>
              <a:defRPr/>
            </a:pPr>
            <a:r>
              <a:rPr lang="ja-JP" altLang="en-US" sz="4000" i="1" dirty="0">
                <a:effectLst>
                  <a:outerShdw blurRad="50800" dist="114300" dir="2700000" algn="tl" rotWithShape="0">
                    <a:srgbClr val="000000">
                      <a:alpha val="89000"/>
                    </a:srgbClr>
                  </a:outerShdw>
                </a:effectLst>
                <a:latin typeface="Helvetica" charset="0"/>
              </a:rPr>
              <a:t>“</a:t>
            </a:r>
            <a:r>
              <a:rPr lang="en-US" altLang="ja-JP" sz="4000" i="1" u="sng" dirty="0">
                <a:effectLst>
                  <a:outerShdw blurRad="50800" dist="114300" dir="2700000" algn="tl" rotWithShape="0">
                    <a:srgbClr val="000000">
                      <a:alpha val="89000"/>
                    </a:srgbClr>
                  </a:outerShdw>
                </a:effectLst>
                <a:latin typeface="Helvetica" charset="0"/>
              </a:rPr>
              <a:t>KEPHOUMA</a:t>
            </a:r>
            <a:r>
              <a:rPr lang="ja-JP" altLang="en-US" sz="4000" i="1" dirty="0">
                <a:effectLst>
                  <a:outerShdw blurRad="50800" dist="114300" dir="2700000" algn="tl" rotWithShape="0">
                    <a:srgbClr val="000000">
                      <a:alpha val="89000"/>
                    </a:srgbClr>
                  </a:outerShdw>
                </a:effectLst>
                <a:latin typeface="Helvetica" charset="0"/>
              </a:rPr>
              <a:t>”</a:t>
            </a:r>
            <a:r>
              <a:rPr lang="en-US" altLang="ja-JP" sz="4000" i="1" dirty="0">
                <a:effectLst>
                  <a:outerShdw blurRad="50800" dist="114300" dir="2700000" algn="tl" rotWithShape="0">
                    <a:srgbClr val="000000">
                      <a:alpha val="89000"/>
                    </a:srgbClr>
                  </a:outerShdw>
                </a:effectLst>
                <a:latin typeface="Helvetica" charset="0"/>
              </a:rPr>
              <a:t> </a:t>
            </a:r>
            <a:r>
              <a:rPr lang="en-US" sz="4000" i="1" dirty="0">
                <a:solidFill>
                  <a:srgbClr val="FFFF00"/>
                </a:solidFill>
                <a:effectLst>
                  <a:outerShdw blurRad="50800" dist="114300" dir="2700000" algn="tl" rotWithShape="0">
                    <a:srgbClr val="000000">
                      <a:alpha val="89000"/>
                    </a:srgbClr>
                  </a:outerShdw>
                </a:effectLst>
                <a:latin typeface="Helvetica" charset="0"/>
              </a:rPr>
              <a:t>Die </a:t>
            </a:r>
            <a:r>
              <a:rPr lang="en-US" sz="4000" i="1" dirty="0" err="1">
                <a:solidFill>
                  <a:srgbClr val="FFFF00"/>
                </a:solidFill>
                <a:effectLst>
                  <a:outerShdw blurRad="50800" dist="114300" dir="2700000" algn="tl" rotWithShape="0">
                    <a:srgbClr val="000000">
                      <a:alpha val="89000"/>
                    </a:srgbClr>
                  </a:outerShdw>
                </a:effectLst>
                <a:latin typeface="Helvetica" charset="0"/>
              </a:rPr>
              <a:t>hau</a:t>
            </a:r>
            <a:r>
              <a:rPr lang="en-US" sz="4000" i="1" dirty="0">
                <a:solidFill>
                  <a:srgbClr val="FFFF00"/>
                </a:solidFill>
                <a:effectLst>
                  <a:outerShdw blurRad="50800" dist="114300" dir="2700000" algn="tl" rotWithShape="0">
                    <a:srgbClr val="000000">
                      <a:alpha val="89000"/>
                    </a:srgbClr>
                  </a:outerShdw>
                </a:effectLst>
                <a:latin typeface="Helvetica" charset="0"/>
              </a:rPr>
              <a:t> </a:t>
            </a:r>
            <a:r>
              <a:rPr lang="en-US" sz="4000" i="1" dirty="0" err="1">
                <a:solidFill>
                  <a:srgbClr val="FFFF00"/>
                </a:solidFill>
                <a:effectLst>
                  <a:outerShdw blurRad="50800" dist="114300" dir="2700000" algn="tl" rotWithShape="0">
                    <a:srgbClr val="000000">
                      <a:alpha val="89000"/>
                    </a:srgbClr>
                  </a:outerShdw>
                </a:effectLst>
                <a:latin typeface="Helvetica" charset="0"/>
              </a:rPr>
              <a:t>mehoshii</a:t>
            </a:r>
            <a:r>
              <a:rPr lang="en-US" sz="4000" i="1" dirty="0">
                <a:solidFill>
                  <a:srgbClr val="FFFF00"/>
                </a:solidFill>
                <a:effectLst>
                  <a:outerShdw blurRad="50800" dist="114300" dir="2700000" algn="tl" rotWithShape="0">
                    <a:srgbClr val="000000">
                      <a:alpha val="89000"/>
                    </a:srgbClr>
                  </a:outerShdw>
                </a:effectLst>
                <a:latin typeface="Helvetica" charset="0"/>
              </a:rPr>
              <a:t>               </a:t>
            </a:r>
            <a:r>
              <a:rPr lang="en-US" sz="4000" i="1" dirty="0" err="1">
                <a:solidFill>
                  <a:srgbClr val="FFFF00"/>
                </a:solidFill>
                <a:effectLst>
                  <a:outerShdw blurRad="50800" dist="114300" dir="2700000" algn="tl" rotWithShape="0">
                    <a:srgbClr val="000000">
                      <a:alpha val="89000"/>
                    </a:srgbClr>
                  </a:outerShdw>
                </a:effectLst>
                <a:latin typeface="Helvetica" charset="0"/>
              </a:rPr>
              <a:t>liro</a:t>
            </a:r>
            <a:r>
              <a:rPr lang="en-US" sz="4000" i="1" dirty="0">
                <a:solidFill>
                  <a:srgbClr val="FFFF00"/>
                </a:solidFill>
                <a:effectLst>
                  <a:outerShdw blurRad="50800" dist="114300" dir="2700000" algn="tl" rotWithShape="0">
                    <a:srgbClr val="000000">
                      <a:alpha val="89000"/>
                    </a:srgbClr>
                  </a:outerShdw>
                </a:effectLst>
                <a:latin typeface="Helvetica" charset="0"/>
              </a:rPr>
              <a:t>…</a:t>
            </a:r>
          </a:p>
          <a:p>
            <a:pPr algn="ctr">
              <a:spcBef>
                <a:spcPct val="50000"/>
              </a:spcBef>
              <a:defRPr/>
            </a:pPr>
            <a:r>
              <a:rPr lang="en-US" sz="2400" i="1" dirty="0" err="1">
                <a:solidFill>
                  <a:schemeClr val="folHlink"/>
                </a:solidFill>
                <a:effectLst>
                  <a:outerShdw blurRad="50800" dist="114300" dir="2700000" algn="tl" rotWithShape="0">
                    <a:srgbClr val="000000">
                      <a:alpha val="89000"/>
                    </a:srgbClr>
                  </a:outerShdw>
                </a:effectLst>
                <a:latin typeface="Helvetica" charset="0"/>
              </a:rPr>
              <a:t>Ibri</a:t>
            </a:r>
            <a:r>
              <a:rPr lang="en-US" sz="2400" i="1" dirty="0">
                <a:solidFill>
                  <a:schemeClr val="folHlink"/>
                </a:solidFill>
                <a:effectLst>
                  <a:outerShdw blurRad="50800" dist="114300" dir="2700000" algn="tl" rotWithShape="0">
                    <a:srgbClr val="000000">
                      <a:alpha val="89000"/>
                    </a:srgbClr>
                  </a:outerShdw>
                </a:effectLst>
                <a:latin typeface="Helvetica" charset="0"/>
              </a:rPr>
              <a:t> mu </a:t>
            </a:r>
            <a:r>
              <a:rPr lang="en-US" sz="2400" i="1" dirty="0" err="1">
                <a:solidFill>
                  <a:schemeClr val="folHlink"/>
                </a:solidFill>
                <a:effectLst>
                  <a:outerShdw blurRad="50800" dist="114300" dir="2700000" algn="tl" rotWithShape="0">
                    <a:srgbClr val="000000">
                      <a:alpha val="89000"/>
                    </a:srgbClr>
                  </a:outerShdw>
                </a:effectLst>
                <a:latin typeface="Helvetica" charset="0"/>
              </a:rPr>
              <a:t>Grik</a:t>
            </a:r>
            <a:r>
              <a:rPr lang="en-US" sz="2400" i="1" dirty="0">
                <a:solidFill>
                  <a:schemeClr val="folHlink"/>
                </a:solidFill>
                <a:effectLst>
                  <a:outerShdw blurRad="50800" dist="114300" dir="2700000" algn="tl" rotWithShape="0">
                    <a:srgbClr val="000000">
                      <a:alpha val="89000"/>
                    </a:srgbClr>
                  </a:outerShdw>
                </a:effectLst>
                <a:latin typeface="Helvetica" charset="0"/>
              </a:rPr>
              <a:t> nu: </a:t>
            </a:r>
            <a:endParaRPr lang="en-US" sz="2400" i="1" dirty="0">
              <a:effectLst>
                <a:outerShdw blurRad="50800" dist="114300" dir="2700000" algn="tl" rotWithShape="0">
                  <a:srgbClr val="000000">
                    <a:alpha val="89000"/>
                  </a:srgbClr>
                </a:outerShdw>
              </a:effectLst>
              <a:latin typeface="Helvetica" charset="0"/>
            </a:endParaRPr>
          </a:p>
          <a:p>
            <a:pPr algn="ctr">
              <a:spcBef>
                <a:spcPct val="50000"/>
              </a:spcBef>
              <a:defRPr/>
            </a:pPr>
            <a:r>
              <a:rPr lang="en-US" sz="2400" i="1" dirty="0" err="1">
                <a:solidFill>
                  <a:schemeClr val="folHlink"/>
                </a:solidFill>
                <a:effectLst>
                  <a:outerShdw blurRad="50800" dist="114300" dir="2700000" algn="tl" rotWithShape="0">
                    <a:srgbClr val="000000">
                      <a:alpha val="89000"/>
                    </a:srgbClr>
                  </a:outerShdw>
                </a:effectLst>
                <a:latin typeface="Helvetica" charset="0"/>
              </a:rPr>
              <a:t>Thezho</a:t>
            </a:r>
            <a:r>
              <a:rPr lang="en-US" sz="2400" i="1" dirty="0">
                <a:solidFill>
                  <a:schemeClr val="folHlink"/>
                </a:solidFill>
                <a:effectLst>
                  <a:outerShdw blurRad="50800" dist="114300" dir="2700000" algn="tl" rotWithShape="0">
                    <a:srgbClr val="000000">
                      <a:alpha val="89000"/>
                    </a:srgbClr>
                  </a:outerShdw>
                </a:effectLst>
                <a:latin typeface="Helvetica" charset="0"/>
              </a:rPr>
              <a:t> </a:t>
            </a:r>
            <a:r>
              <a:rPr lang="en-US" sz="2400" i="1" dirty="0" err="1">
                <a:solidFill>
                  <a:schemeClr val="folHlink"/>
                </a:solidFill>
                <a:effectLst>
                  <a:outerShdw blurRad="50800" dist="114300" dir="2700000" algn="tl" rotWithShape="0">
                    <a:srgbClr val="000000">
                      <a:alpha val="89000"/>
                    </a:srgbClr>
                  </a:outerShdw>
                </a:effectLst>
                <a:latin typeface="Helvetica" charset="0"/>
              </a:rPr>
              <a:t>kesuo</a:t>
            </a:r>
            <a:endParaRPr lang="en-US" sz="2400" i="1" dirty="0">
              <a:effectLst>
                <a:outerShdw blurRad="50800" dist="114300" dir="2700000" algn="tl" rotWithShape="0">
                  <a:srgbClr val="000000">
                    <a:alpha val="89000"/>
                  </a:srgbClr>
                </a:outerShdw>
              </a:effectLst>
              <a:latin typeface="Helvetica" charset="0"/>
            </a:endParaRPr>
          </a:p>
          <a:p>
            <a:pPr algn="ctr">
              <a:spcBef>
                <a:spcPct val="50000"/>
              </a:spcBef>
              <a:defRPr/>
            </a:pPr>
            <a:r>
              <a:rPr lang="en-US" sz="2400" i="1" dirty="0" err="1">
                <a:solidFill>
                  <a:schemeClr val="folHlink"/>
                </a:solidFill>
                <a:effectLst>
                  <a:outerShdw blurRad="50800" dist="114300" dir="2700000" algn="tl" rotWithShape="0">
                    <a:srgbClr val="000000">
                      <a:alpha val="89000"/>
                    </a:srgbClr>
                  </a:outerShdw>
                </a:effectLst>
                <a:latin typeface="Helvetica" charset="0"/>
              </a:rPr>
              <a:t>Kejokemou</a:t>
            </a:r>
            <a:endParaRPr lang="en-US" sz="2400" i="1" dirty="0">
              <a:solidFill>
                <a:schemeClr val="folHlink"/>
              </a:solidFill>
              <a:effectLst>
                <a:outerShdw blurRad="50800" dist="114300" dir="2700000" algn="tl" rotWithShape="0">
                  <a:srgbClr val="000000">
                    <a:alpha val="89000"/>
                  </a:srgbClr>
                </a:outerShdw>
              </a:effectLst>
              <a:latin typeface="Helvetica" charset="0"/>
            </a:endParaRPr>
          </a:p>
          <a:p>
            <a:pPr algn="ctr">
              <a:spcBef>
                <a:spcPct val="50000"/>
              </a:spcBef>
              <a:defRPr/>
            </a:pPr>
            <a:r>
              <a:rPr lang="en-US" sz="2400" i="1" dirty="0" err="1">
                <a:solidFill>
                  <a:schemeClr val="folHlink"/>
                </a:solidFill>
                <a:effectLst>
                  <a:outerShdw blurRad="50800" dist="114300" dir="2700000" algn="tl" rotWithShape="0">
                    <a:srgbClr val="000000">
                      <a:alpha val="89000"/>
                    </a:srgbClr>
                  </a:outerShdw>
                </a:effectLst>
                <a:latin typeface="Helvetica" charset="0"/>
              </a:rPr>
              <a:t>Vajokewa</a:t>
            </a:r>
            <a:endParaRPr lang="en-US" sz="2400" i="1" dirty="0">
              <a:solidFill>
                <a:schemeClr val="folHlink"/>
              </a:solidFill>
              <a:effectLst>
                <a:outerShdw blurRad="50800" dist="114300" dir="2700000" algn="tl" rotWithShape="0">
                  <a:srgbClr val="000000">
                    <a:alpha val="89000"/>
                  </a:srgbClr>
                </a:outerShdw>
              </a:effectLst>
              <a:latin typeface="Helvetica" charset="0"/>
            </a:endParaRPr>
          </a:p>
          <a:p>
            <a:pPr algn="ctr">
              <a:spcBef>
                <a:spcPct val="50000"/>
              </a:spcBef>
              <a:defRPr/>
            </a:pPr>
            <a:r>
              <a:rPr lang="en-US" sz="2400" i="1" dirty="0" err="1">
                <a:solidFill>
                  <a:schemeClr val="folHlink"/>
                </a:solidFill>
                <a:effectLst>
                  <a:outerShdw blurRad="50800" dist="114300" dir="2700000" algn="tl" rotWithShape="0">
                    <a:srgbClr val="000000">
                      <a:alpha val="89000"/>
                    </a:srgbClr>
                  </a:outerShdw>
                </a:effectLst>
                <a:latin typeface="Helvetica" charset="0"/>
              </a:rPr>
              <a:t>Keriizhii</a:t>
            </a:r>
            <a:endParaRPr lang="en-US" sz="2400" i="1" dirty="0">
              <a:solidFill>
                <a:schemeClr val="folHlink"/>
              </a:solidFill>
              <a:effectLst>
                <a:outerShdw blurRad="50800" dist="114300" dir="2700000" algn="tl" rotWithShape="0">
                  <a:srgbClr val="000000">
                    <a:alpha val="89000"/>
                  </a:srgbClr>
                </a:outerShdw>
              </a:effectLst>
              <a:latin typeface="Helvetica" charset="0"/>
            </a:endParaRPr>
          </a:p>
          <a:p>
            <a:pPr algn="ctr">
              <a:spcBef>
                <a:spcPct val="50000"/>
              </a:spcBef>
              <a:defRPr/>
            </a:pPr>
            <a:r>
              <a:rPr lang="en-US" sz="2400" i="1" dirty="0" err="1">
                <a:solidFill>
                  <a:schemeClr val="folHlink"/>
                </a:solidFill>
                <a:effectLst>
                  <a:outerShdw blurRad="50800" dist="114300" dir="2700000" algn="tl" rotWithShape="0">
                    <a:srgbClr val="000000">
                      <a:alpha val="89000"/>
                    </a:srgbClr>
                  </a:outerShdw>
                </a:effectLst>
                <a:latin typeface="Helvetica" charset="0"/>
              </a:rPr>
              <a:t>Chii</a:t>
            </a:r>
            <a:r>
              <a:rPr lang="en-US" sz="2400" i="1" dirty="0">
                <a:solidFill>
                  <a:schemeClr val="folHlink"/>
                </a:solidFill>
                <a:effectLst>
                  <a:outerShdw blurRad="50800" dist="114300" dir="2700000" algn="tl" rotWithShape="0">
                    <a:srgbClr val="000000">
                      <a:alpha val="89000"/>
                    </a:srgbClr>
                  </a:outerShdw>
                </a:effectLst>
                <a:latin typeface="Helvetica" charset="0"/>
              </a:rPr>
              <a:t> </a:t>
            </a:r>
            <a:r>
              <a:rPr lang="en-US" sz="2400" i="1" dirty="0" err="1">
                <a:solidFill>
                  <a:schemeClr val="folHlink"/>
                </a:solidFill>
                <a:effectLst>
                  <a:outerShdw blurRad="50800" dist="114300" dir="2700000" algn="tl" rotWithShape="0">
                    <a:srgbClr val="000000">
                      <a:alpha val="89000"/>
                    </a:srgbClr>
                  </a:outerShdw>
                </a:effectLst>
                <a:latin typeface="Helvetica" charset="0"/>
              </a:rPr>
              <a:t>kesuou</a:t>
            </a:r>
            <a:r>
              <a:rPr lang="en-US" sz="2400" i="1" dirty="0">
                <a:solidFill>
                  <a:schemeClr val="folHlink"/>
                </a:solidFill>
                <a:effectLst>
                  <a:outerShdw blurRad="50800" dist="114300" dir="2700000" algn="tl" rotWithShape="0">
                    <a:srgbClr val="000000">
                      <a:alpha val="89000"/>
                    </a:srgbClr>
                  </a:outerShdw>
                </a:effectLst>
                <a:latin typeface="Helvetica" charset="0"/>
              </a:rPr>
              <a:t> </a:t>
            </a:r>
            <a:r>
              <a:rPr lang="en-US" sz="2400" i="1" dirty="0" err="1">
                <a:solidFill>
                  <a:schemeClr val="folHlink"/>
                </a:solidFill>
                <a:effectLst>
                  <a:outerShdw blurRad="50800" dist="114300" dir="2700000" algn="tl" rotWithShape="0">
                    <a:srgbClr val="000000">
                      <a:alpha val="89000"/>
                    </a:srgbClr>
                  </a:outerShdw>
                </a:effectLst>
                <a:latin typeface="Helvetica" charset="0"/>
              </a:rPr>
              <a:t>chii</a:t>
            </a:r>
            <a:r>
              <a:rPr lang="en-US" sz="2400" i="1" dirty="0">
                <a:solidFill>
                  <a:schemeClr val="folHlink"/>
                </a:solidFill>
                <a:effectLst>
                  <a:outerShdw blurRad="50800" dist="114300" dir="2700000" algn="tl" rotWithShape="0">
                    <a:srgbClr val="000000">
                      <a:alpha val="89000"/>
                    </a:srgbClr>
                  </a:outerShdw>
                </a:effectLst>
                <a:latin typeface="Helvetica" charset="0"/>
              </a:rPr>
              <a:t> </a:t>
            </a:r>
            <a:r>
              <a:rPr lang="en-US" sz="2400" i="1" dirty="0" err="1">
                <a:solidFill>
                  <a:schemeClr val="folHlink"/>
                </a:solidFill>
                <a:effectLst>
                  <a:outerShdw blurRad="50800" dist="114300" dir="2700000" algn="tl" rotWithShape="0">
                    <a:srgbClr val="000000">
                      <a:alpha val="89000"/>
                    </a:srgbClr>
                  </a:outerShdw>
                </a:effectLst>
                <a:latin typeface="Helvetica" charset="0"/>
              </a:rPr>
              <a:t>kecii</a:t>
            </a:r>
            <a:endParaRPr lang="en-US" sz="2400" i="1" dirty="0">
              <a:solidFill>
                <a:schemeClr val="folHlink"/>
              </a:solidFill>
              <a:effectLst>
                <a:outerShdw blurRad="50800" dist="114300" dir="2700000" algn="tl" rotWithShape="0">
                  <a:srgbClr val="000000">
                    <a:alpha val="89000"/>
                  </a:srgbClr>
                </a:outerShdw>
              </a:effectLst>
              <a:latin typeface="Helvetica" charset="0"/>
            </a:endParaRPr>
          </a:p>
          <a:p>
            <a:pPr algn="ctr">
              <a:spcBef>
                <a:spcPct val="50000"/>
              </a:spcBef>
              <a:defRPr/>
            </a:pPr>
            <a:r>
              <a:rPr lang="en-US" sz="2400" i="1" dirty="0" err="1">
                <a:solidFill>
                  <a:schemeClr val="folHlink"/>
                </a:solidFill>
                <a:effectLst>
                  <a:outerShdw blurRad="50800" dist="114300" dir="2700000" algn="tl" rotWithShape="0">
                    <a:srgbClr val="000000">
                      <a:alpha val="89000"/>
                    </a:srgbClr>
                  </a:outerShdw>
                </a:effectLst>
                <a:latin typeface="Helvetica" charset="0"/>
              </a:rPr>
              <a:t>Mhakesuo</a:t>
            </a:r>
            <a:r>
              <a:rPr lang="en-US" sz="2400" i="1" dirty="0">
                <a:solidFill>
                  <a:schemeClr val="folHlink"/>
                </a:solidFill>
                <a:effectLst>
                  <a:outerShdw blurRad="50800" dist="114300" dir="2700000" algn="tl" rotWithShape="0">
                    <a:srgbClr val="000000">
                      <a:alpha val="89000"/>
                    </a:srgbClr>
                  </a:outerShdw>
                </a:effectLst>
                <a:latin typeface="Helvetica" charset="0"/>
              </a:rPr>
              <a:t>...</a:t>
            </a:r>
          </a:p>
        </p:txBody>
      </p:sp>
      <p:sp>
        <p:nvSpPr>
          <p:cNvPr id="66563" name="Rectangle 3"/>
          <p:cNvSpPr>
            <a:spLocks noChangeArrowheads="1"/>
          </p:cNvSpPr>
          <p:nvPr/>
        </p:nvSpPr>
        <p:spPr bwMode="auto">
          <a:xfrm>
            <a:off x="990600" y="552450"/>
            <a:ext cx="7356475"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altLang="ja-JP" sz="2400">
                <a:solidFill>
                  <a:srgbClr val="DDEE5E"/>
                </a:solidFill>
                <a:latin typeface="Helvetica" charset="0"/>
              </a:rPr>
              <a:t>Ketholeshii nu Pesikeshii “Mviidzeu”:</a:t>
            </a:r>
          </a:p>
          <a:p>
            <a:pPr algn="ctr">
              <a:defRPr/>
            </a:pPr>
            <a:r>
              <a:rPr lang="en-US" sz="2400">
                <a:solidFill>
                  <a:srgbClr val="DDEE5E"/>
                </a:solidFill>
                <a:latin typeface="Helvetica" charset="0"/>
              </a:rPr>
              <a:t>Kepenuopfii Thepha Kejii Dietsidiekho Mharhii-u</a:t>
            </a:r>
          </a:p>
        </p:txBody>
      </p:sp>
      <p:sp>
        <p:nvSpPr>
          <p:cNvPr id="45059" name="Text Box 7"/>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6571" name="Text Box 11"/>
          <p:cNvSpPr txBox="1">
            <a:spLocks noChangeArrowheads="1"/>
          </p:cNvSpPr>
          <p:nvPr/>
        </p:nvSpPr>
        <p:spPr bwMode="auto">
          <a:xfrm>
            <a:off x="74613" y="5168900"/>
            <a:ext cx="2925762" cy="708025"/>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000" dirty="0" smtClean="0">
                <a:solidFill>
                  <a:srgbClr val="FFFF00"/>
                </a:solidFill>
              </a:rPr>
              <a:t>KEPHRII KHRUOHI #10</a:t>
            </a:r>
          </a:p>
        </p:txBody>
      </p:sp>
      <p:sp>
        <p:nvSpPr>
          <p:cNvPr id="66574" name="Rectangle 14"/>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14</a:t>
            </a:r>
          </a:p>
        </p:txBody>
      </p:sp>
      <p:sp>
        <p:nvSpPr>
          <p:cNvPr id="45062" name="Text Box 15"/>
          <p:cNvSpPr txBox="1">
            <a:spLocks noChangeArrowheads="1"/>
          </p:cNvSpPr>
          <p:nvPr/>
        </p:nvSpPr>
        <p:spPr bwMode="auto">
          <a:xfrm>
            <a:off x="8591550"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8</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6571"/>
                                        </p:tgtEl>
                                        <p:attrNameLst>
                                          <p:attrName>style.visibility</p:attrName>
                                        </p:attrNameLst>
                                      </p:cBhvr>
                                      <p:to>
                                        <p:strVal val="visible"/>
                                      </p:to>
                                    </p:set>
                                    <p:anim calcmode="lin" valueType="num">
                                      <p:cBhvr>
                                        <p:cTn id="7" dur="500" fill="hold"/>
                                        <p:tgtEl>
                                          <p:spTgt spid="66571"/>
                                        </p:tgtEl>
                                        <p:attrNameLst>
                                          <p:attrName>ppt_w</p:attrName>
                                        </p:attrNameLst>
                                      </p:cBhvr>
                                      <p:tavLst>
                                        <p:tav tm="0">
                                          <p:val>
                                            <p:fltVal val="0"/>
                                          </p:val>
                                        </p:tav>
                                        <p:tav tm="100000">
                                          <p:val>
                                            <p:strVal val="#ppt_w"/>
                                          </p:val>
                                        </p:tav>
                                      </p:tavLst>
                                    </p:anim>
                                    <p:anim calcmode="lin" valueType="num">
                                      <p:cBhvr>
                                        <p:cTn id="8" dur="500" fill="hold"/>
                                        <p:tgtEl>
                                          <p:spTgt spid="66571"/>
                                        </p:tgtEl>
                                        <p:attrNameLst>
                                          <p:attrName>ppt_h</p:attrName>
                                        </p:attrNameLst>
                                      </p:cBhvr>
                                      <p:tavLst>
                                        <p:tav tm="0">
                                          <p:val>
                                            <p:fltVal val="0"/>
                                          </p:val>
                                        </p:tav>
                                        <p:tav tm="100000">
                                          <p:val>
                                            <p:strVal val="#ppt_h"/>
                                          </p:val>
                                        </p:tav>
                                      </p:tavLst>
                                    </p:anim>
                                    <p:anim calcmode="lin" valueType="num">
                                      <p:cBhvr>
                                        <p:cTn id="9" dur="500" fill="hold"/>
                                        <p:tgtEl>
                                          <p:spTgt spid="66571"/>
                                        </p:tgtEl>
                                        <p:attrNameLst>
                                          <p:attrName>ppt_x</p:attrName>
                                        </p:attrNameLst>
                                      </p:cBhvr>
                                      <p:tavLst>
                                        <p:tav tm="0">
                                          <p:val>
                                            <p:fltVal val="0.5"/>
                                          </p:val>
                                        </p:tav>
                                        <p:tav tm="100000">
                                          <p:val>
                                            <p:strVal val="#ppt_x"/>
                                          </p:val>
                                        </p:tav>
                                      </p:tavLst>
                                    </p:anim>
                                    <p:anim calcmode="lin" valueType="num">
                                      <p:cBhvr>
                                        <p:cTn id="10" dur="500" fill="hold"/>
                                        <p:tgtEl>
                                          <p:spTgt spid="6657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66562">
                                            <p:txEl>
                                              <p:pRg st="0" end="0"/>
                                            </p:txEl>
                                          </p:spTgt>
                                        </p:tgtEl>
                                        <p:attrNameLst>
                                          <p:attrName>style.visibility</p:attrName>
                                        </p:attrNameLst>
                                      </p:cBhvr>
                                      <p:to>
                                        <p:strVal val="visible"/>
                                      </p:to>
                                    </p:set>
                                    <p:animEffect transition="in" filter="box(out)">
                                      <p:cBhvr>
                                        <p:cTn id="15" dur="500"/>
                                        <p:tgtEl>
                                          <p:spTgt spid="66562">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66562">
                                            <p:txEl>
                                              <p:pRg st="1" end="1"/>
                                            </p:txEl>
                                          </p:spTgt>
                                        </p:tgtEl>
                                        <p:attrNameLst>
                                          <p:attrName>style.visibility</p:attrName>
                                        </p:attrNameLst>
                                      </p:cBhvr>
                                      <p:to>
                                        <p:strVal val="visible"/>
                                      </p:to>
                                    </p:set>
                                    <p:animEffect transition="in" filter="box(out)">
                                      <p:cBhvr>
                                        <p:cTn id="20" dur="500"/>
                                        <p:tgtEl>
                                          <p:spTgt spid="66562">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32" fill="hold" grpId="0" nodeType="clickEffect">
                                  <p:stCondLst>
                                    <p:cond delay="0"/>
                                  </p:stCondLst>
                                  <p:childTnLst>
                                    <p:set>
                                      <p:cBhvr>
                                        <p:cTn id="24" dur="1" fill="hold">
                                          <p:stCondLst>
                                            <p:cond delay="0"/>
                                          </p:stCondLst>
                                        </p:cTn>
                                        <p:tgtEl>
                                          <p:spTgt spid="66562">
                                            <p:txEl>
                                              <p:pRg st="2" end="2"/>
                                            </p:txEl>
                                          </p:spTgt>
                                        </p:tgtEl>
                                        <p:attrNameLst>
                                          <p:attrName>style.visibility</p:attrName>
                                        </p:attrNameLst>
                                      </p:cBhvr>
                                      <p:to>
                                        <p:strVal val="visible"/>
                                      </p:to>
                                    </p:set>
                                    <p:animEffect transition="in" filter="box(out)">
                                      <p:cBhvr>
                                        <p:cTn id="25" dur="500"/>
                                        <p:tgtEl>
                                          <p:spTgt spid="66562">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32" fill="hold" grpId="0" nodeType="clickEffect">
                                  <p:stCondLst>
                                    <p:cond delay="0"/>
                                  </p:stCondLst>
                                  <p:childTnLst>
                                    <p:set>
                                      <p:cBhvr>
                                        <p:cTn id="29" dur="1" fill="hold">
                                          <p:stCondLst>
                                            <p:cond delay="0"/>
                                          </p:stCondLst>
                                        </p:cTn>
                                        <p:tgtEl>
                                          <p:spTgt spid="66562">
                                            <p:txEl>
                                              <p:pRg st="3" end="3"/>
                                            </p:txEl>
                                          </p:spTgt>
                                        </p:tgtEl>
                                        <p:attrNameLst>
                                          <p:attrName>style.visibility</p:attrName>
                                        </p:attrNameLst>
                                      </p:cBhvr>
                                      <p:to>
                                        <p:strVal val="visible"/>
                                      </p:to>
                                    </p:set>
                                    <p:animEffect transition="in" filter="box(out)">
                                      <p:cBhvr>
                                        <p:cTn id="30" dur="500"/>
                                        <p:tgtEl>
                                          <p:spTgt spid="66562">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32" fill="hold" grpId="0" nodeType="clickEffect">
                                  <p:stCondLst>
                                    <p:cond delay="0"/>
                                  </p:stCondLst>
                                  <p:childTnLst>
                                    <p:set>
                                      <p:cBhvr>
                                        <p:cTn id="34" dur="1" fill="hold">
                                          <p:stCondLst>
                                            <p:cond delay="0"/>
                                          </p:stCondLst>
                                        </p:cTn>
                                        <p:tgtEl>
                                          <p:spTgt spid="66562">
                                            <p:txEl>
                                              <p:pRg st="4" end="4"/>
                                            </p:txEl>
                                          </p:spTgt>
                                        </p:tgtEl>
                                        <p:attrNameLst>
                                          <p:attrName>style.visibility</p:attrName>
                                        </p:attrNameLst>
                                      </p:cBhvr>
                                      <p:to>
                                        <p:strVal val="visible"/>
                                      </p:to>
                                    </p:set>
                                    <p:animEffect transition="in" filter="box(out)">
                                      <p:cBhvr>
                                        <p:cTn id="35" dur="500"/>
                                        <p:tgtEl>
                                          <p:spTgt spid="66562">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32" fill="hold" grpId="0" nodeType="clickEffect">
                                  <p:stCondLst>
                                    <p:cond delay="0"/>
                                  </p:stCondLst>
                                  <p:childTnLst>
                                    <p:set>
                                      <p:cBhvr>
                                        <p:cTn id="39" dur="1" fill="hold">
                                          <p:stCondLst>
                                            <p:cond delay="0"/>
                                          </p:stCondLst>
                                        </p:cTn>
                                        <p:tgtEl>
                                          <p:spTgt spid="66562">
                                            <p:txEl>
                                              <p:pRg st="5" end="5"/>
                                            </p:txEl>
                                          </p:spTgt>
                                        </p:tgtEl>
                                        <p:attrNameLst>
                                          <p:attrName>style.visibility</p:attrName>
                                        </p:attrNameLst>
                                      </p:cBhvr>
                                      <p:to>
                                        <p:strVal val="visible"/>
                                      </p:to>
                                    </p:set>
                                    <p:animEffect transition="in" filter="box(out)">
                                      <p:cBhvr>
                                        <p:cTn id="40" dur="500"/>
                                        <p:tgtEl>
                                          <p:spTgt spid="66562">
                                            <p:txEl>
                                              <p:pRg st="5" end="5"/>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32" fill="hold" grpId="0" nodeType="clickEffect">
                                  <p:stCondLst>
                                    <p:cond delay="0"/>
                                  </p:stCondLst>
                                  <p:childTnLst>
                                    <p:set>
                                      <p:cBhvr>
                                        <p:cTn id="44" dur="1" fill="hold">
                                          <p:stCondLst>
                                            <p:cond delay="0"/>
                                          </p:stCondLst>
                                        </p:cTn>
                                        <p:tgtEl>
                                          <p:spTgt spid="66562">
                                            <p:txEl>
                                              <p:pRg st="6" end="6"/>
                                            </p:txEl>
                                          </p:spTgt>
                                        </p:tgtEl>
                                        <p:attrNameLst>
                                          <p:attrName>style.visibility</p:attrName>
                                        </p:attrNameLst>
                                      </p:cBhvr>
                                      <p:to>
                                        <p:strVal val="visible"/>
                                      </p:to>
                                    </p:set>
                                    <p:animEffect transition="in" filter="box(out)">
                                      <p:cBhvr>
                                        <p:cTn id="45" dur="500"/>
                                        <p:tgtEl>
                                          <p:spTgt spid="66562">
                                            <p:txEl>
                                              <p:pRg st="6" end="6"/>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32" fill="hold" grpId="0" nodeType="clickEffect">
                                  <p:stCondLst>
                                    <p:cond delay="0"/>
                                  </p:stCondLst>
                                  <p:childTnLst>
                                    <p:set>
                                      <p:cBhvr>
                                        <p:cTn id="49" dur="1" fill="hold">
                                          <p:stCondLst>
                                            <p:cond delay="0"/>
                                          </p:stCondLst>
                                        </p:cTn>
                                        <p:tgtEl>
                                          <p:spTgt spid="66562">
                                            <p:txEl>
                                              <p:pRg st="7" end="7"/>
                                            </p:txEl>
                                          </p:spTgt>
                                        </p:tgtEl>
                                        <p:attrNameLst>
                                          <p:attrName>style.visibility</p:attrName>
                                        </p:attrNameLst>
                                      </p:cBhvr>
                                      <p:to>
                                        <p:strVal val="visible"/>
                                      </p:to>
                                    </p:set>
                                    <p:animEffect transition="in" filter="box(out)">
                                      <p:cBhvr>
                                        <p:cTn id="50" dur="500"/>
                                        <p:tgtEl>
                                          <p:spTgt spid="6656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build="p" autoUpdateAnimBg="0"/>
      <p:bldP spid="66571"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ChangeArrowheads="1"/>
          </p:cNvSpPr>
          <p:nvPr/>
        </p:nvSpPr>
        <p:spPr bwMode="auto">
          <a:xfrm>
            <a:off x="368300" y="1619250"/>
            <a:ext cx="8458200" cy="24288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4000" i="1">
                <a:solidFill>
                  <a:schemeClr val="folHlink"/>
                </a:solidFill>
                <a:latin typeface="Helvetica" charset="0"/>
              </a:rPr>
              <a:t> </a:t>
            </a:r>
            <a:r>
              <a:rPr lang="ja-JP" altLang="en-US" sz="4000" i="1">
                <a:latin typeface="Helvetica" charset="0"/>
              </a:rPr>
              <a:t>“</a:t>
            </a:r>
            <a:r>
              <a:rPr lang="en-US" altLang="ja-JP" sz="4000" i="1">
                <a:latin typeface="Helvetica" charset="0"/>
              </a:rPr>
              <a:t>KEPHOUMA</a:t>
            </a:r>
            <a:r>
              <a:rPr lang="ja-JP" altLang="en-US" sz="4000" i="1">
                <a:latin typeface="Helvetica" charset="0"/>
              </a:rPr>
              <a:t>”</a:t>
            </a:r>
            <a:r>
              <a:rPr lang="en-US" sz="4000" i="1">
                <a:latin typeface="Helvetica" charset="0"/>
              </a:rPr>
              <a:t>... </a:t>
            </a:r>
            <a:r>
              <a:rPr lang="en-US" sz="4000" i="1">
                <a:solidFill>
                  <a:srgbClr val="FFFF00"/>
                </a:solidFill>
                <a:latin typeface="Helvetica" charset="0"/>
              </a:rPr>
              <a:t>Die hau mehoshii liro</a:t>
            </a:r>
          </a:p>
          <a:p>
            <a:pPr algn="ctr">
              <a:spcBef>
                <a:spcPct val="50000"/>
              </a:spcBef>
              <a:defRPr/>
            </a:pPr>
            <a:endParaRPr lang="en-US" sz="2400" i="1">
              <a:solidFill>
                <a:schemeClr val="folHlink"/>
              </a:solidFill>
              <a:latin typeface="Helvetica" charset="0"/>
            </a:endParaRPr>
          </a:p>
          <a:p>
            <a:pPr algn="ctr">
              <a:spcBef>
                <a:spcPct val="50000"/>
              </a:spcBef>
              <a:defRPr/>
            </a:pPr>
            <a:r>
              <a:rPr lang="en-US" sz="2400" i="1">
                <a:solidFill>
                  <a:schemeClr val="folHlink"/>
                </a:solidFill>
                <a:latin typeface="Helvetica" charset="0"/>
              </a:rPr>
              <a:t>Ibri mu Grik nu:</a:t>
            </a:r>
          </a:p>
        </p:txBody>
      </p:sp>
      <p:sp>
        <p:nvSpPr>
          <p:cNvPr id="347139" name="Rectangle 3"/>
          <p:cNvSpPr>
            <a:spLocks noChangeArrowheads="1"/>
          </p:cNvSpPr>
          <p:nvPr/>
        </p:nvSpPr>
        <p:spPr bwMode="auto">
          <a:xfrm>
            <a:off x="990600" y="552450"/>
            <a:ext cx="7496175"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altLang="ja-JP" sz="2400">
                <a:solidFill>
                  <a:srgbClr val="DDEE5E"/>
                </a:solidFill>
                <a:latin typeface="Helvetica" charset="0"/>
              </a:rPr>
              <a:t>Ketholeshii nu Pesikeshii “Mviidzeu”:</a:t>
            </a:r>
          </a:p>
          <a:p>
            <a:pPr algn="ctr">
              <a:defRPr/>
            </a:pPr>
            <a:r>
              <a:rPr lang="en-US" sz="2400">
                <a:solidFill>
                  <a:srgbClr val="DDEE5E"/>
                </a:solidFill>
                <a:latin typeface="Helvetica" charset="0"/>
              </a:rPr>
              <a:t>Kepenuopfii Thepha Kejii Dietsidiekho Mharhii-u</a:t>
            </a:r>
          </a:p>
        </p:txBody>
      </p:sp>
      <p:sp>
        <p:nvSpPr>
          <p:cNvPr id="347143" name="Text Box 7"/>
          <p:cNvSpPr txBox="1">
            <a:spLocks noChangeArrowheads="1"/>
          </p:cNvSpPr>
          <p:nvPr/>
        </p:nvSpPr>
        <p:spPr bwMode="auto">
          <a:xfrm>
            <a:off x="446088" y="4030663"/>
            <a:ext cx="8697912" cy="1016000"/>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ja-JP" altLang="en-US" sz="6000" i="1" u="sng" smtClean="0">
                <a:solidFill>
                  <a:srgbClr val="E80000"/>
                </a:solidFill>
                <a:effectLst>
                  <a:outerShdw blurRad="50800" dist="101600" dir="2700000" algn="tl" rotWithShape="0">
                    <a:srgbClr val="000000">
                      <a:alpha val="96000"/>
                    </a:srgbClr>
                  </a:outerShdw>
                </a:effectLst>
                <a:latin typeface="Helvetica" charset="0"/>
              </a:rPr>
              <a:t>“</a:t>
            </a:r>
            <a:r>
              <a:rPr lang="en-US" altLang="ja-JP" sz="6000" i="1" u="sng" smtClean="0">
                <a:solidFill>
                  <a:srgbClr val="E80000"/>
                </a:solidFill>
                <a:effectLst>
                  <a:outerShdw blurRad="50800" dist="101600" dir="2700000" algn="tl" rotWithShape="0">
                    <a:srgbClr val="000000">
                      <a:alpha val="96000"/>
                    </a:srgbClr>
                  </a:outerShdw>
                </a:effectLst>
                <a:latin typeface="Helvetica" charset="0"/>
              </a:rPr>
              <a:t>Mharhii-u vajokewa.</a:t>
            </a:r>
            <a:r>
              <a:rPr lang="ja-JP" altLang="en-US" sz="6000" i="1" u="sng" smtClean="0">
                <a:solidFill>
                  <a:srgbClr val="E80000"/>
                </a:solidFill>
                <a:effectLst>
                  <a:outerShdw blurRad="50800" dist="101600" dir="2700000" algn="tl" rotWithShape="0">
                    <a:srgbClr val="000000">
                      <a:alpha val="96000"/>
                    </a:srgbClr>
                  </a:outerShdw>
                </a:effectLst>
                <a:latin typeface="Helvetica" charset="0"/>
              </a:rPr>
              <a:t>”</a:t>
            </a:r>
            <a:endParaRPr lang="en-US" sz="6000" i="1" smtClean="0">
              <a:solidFill>
                <a:srgbClr val="E80000"/>
              </a:solidFill>
              <a:effectLst>
                <a:outerShdw blurRad="50800" dist="101600" dir="2700000" algn="tl" rotWithShape="0">
                  <a:srgbClr val="000000">
                    <a:alpha val="96000"/>
                  </a:srgbClr>
                </a:outerShdw>
              </a:effectLst>
              <a:latin typeface="Helvetica" charset="0"/>
            </a:endParaRPr>
          </a:p>
        </p:txBody>
      </p:sp>
      <p:sp>
        <p:nvSpPr>
          <p:cNvPr id="47108" name="Text Box 9"/>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47151" name="Oval 15"/>
          <p:cNvSpPr>
            <a:spLocks noChangeArrowheads="1"/>
          </p:cNvSpPr>
          <p:nvPr/>
        </p:nvSpPr>
        <p:spPr bwMode="auto">
          <a:xfrm>
            <a:off x="1489075" y="1355725"/>
            <a:ext cx="4219575" cy="102076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grpSp>
        <p:nvGrpSpPr>
          <p:cNvPr id="2" name="Group 14"/>
          <p:cNvGrpSpPr>
            <a:grpSpLocks/>
          </p:cNvGrpSpPr>
          <p:nvPr/>
        </p:nvGrpSpPr>
        <p:grpSpPr bwMode="auto">
          <a:xfrm>
            <a:off x="341313" y="463550"/>
            <a:ext cx="7764462" cy="5224463"/>
            <a:chOff x="488" y="218"/>
            <a:chExt cx="4891" cy="3291"/>
          </a:xfrm>
        </p:grpSpPr>
        <p:sp>
          <p:nvSpPr>
            <p:cNvPr id="347147" name="AutoShape 11"/>
            <p:cNvSpPr>
              <a:spLocks noChangeArrowheads="1"/>
            </p:cNvSpPr>
            <p:nvPr/>
          </p:nvSpPr>
          <p:spPr bwMode="auto">
            <a:xfrm>
              <a:off x="610" y="218"/>
              <a:ext cx="4747" cy="3291"/>
            </a:xfrm>
            <a:prstGeom prst="cloudCallout">
              <a:avLst>
                <a:gd name="adj1" fmla="val -40417"/>
                <a:gd name="adj2" fmla="val 66894"/>
              </a:avLst>
            </a:prstGeom>
            <a:solidFill>
              <a:srgbClr val="336600"/>
            </a:solidFill>
            <a:ln w="9525">
              <a:solidFill>
                <a:schemeClr val="tx1"/>
              </a:solidFill>
              <a:round/>
              <a:headEnd/>
              <a:tailEnd/>
            </a:ln>
            <a:effectLst>
              <a:outerShdw blurRad="63500" dist="80822" dir="4231758" algn="ctr" rotWithShape="0">
                <a:schemeClr val="bg2">
                  <a:alpha val="74997"/>
                </a:schemeClr>
              </a:outerShdw>
            </a:effectLst>
          </p:spPr>
          <p:txBody>
            <a:bodyPr wrap="none" anchor="ctr"/>
            <a:lstStyle/>
            <a:p>
              <a:pPr algn="ctr">
                <a:defRPr/>
              </a:pPr>
              <a:endParaRPr lang="en-US" b="0">
                <a:latin typeface="Comic Sans MS" pitchFamily="66" charset="0"/>
                <a:ea typeface="ＭＳ Ｐゴシック" pitchFamily="34" charset="-128"/>
                <a:cs typeface="+mn-cs"/>
              </a:endParaRPr>
            </a:p>
          </p:txBody>
        </p:sp>
        <p:sp>
          <p:nvSpPr>
            <p:cNvPr id="347148" name="Text Box 12"/>
            <p:cNvSpPr txBox="1">
              <a:spLocks noChangeArrowheads="1"/>
            </p:cNvSpPr>
            <p:nvPr/>
          </p:nvSpPr>
          <p:spPr bwMode="auto">
            <a:xfrm>
              <a:off x="1014" y="631"/>
              <a:ext cx="4365" cy="911"/>
            </a:xfrm>
            <a:prstGeom prst="rect">
              <a:avLst/>
            </a:prstGeom>
            <a:noFill/>
            <a:ln w="9525">
              <a:noFill/>
              <a:miter lim="800000"/>
              <a:headEnd/>
              <a:tailEnd/>
            </a:ln>
            <a:effectLst>
              <a:outerShdw blurRad="63500" dist="125080" dir="3962251"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400" smtClean="0"/>
                <a:t>DEREI!…NO HAU LE BATUO…</a:t>
              </a:r>
            </a:p>
          </p:txBody>
        </p:sp>
        <p:sp>
          <p:nvSpPr>
            <p:cNvPr id="347149" name="Text Box 13"/>
            <p:cNvSpPr txBox="1">
              <a:spLocks noChangeArrowheads="1"/>
            </p:cNvSpPr>
            <p:nvPr/>
          </p:nvSpPr>
          <p:spPr bwMode="auto">
            <a:xfrm>
              <a:off x="488" y="1723"/>
              <a:ext cx="4545" cy="911"/>
            </a:xfrm>
            <a:prstGeom prst="rect">
              <a:avLst/>
            </a:prstGeom>
            <a:noFill/>
            <a:ln w="9525">
              <a:noFill/>
              <a:miter lim="800000"/>
              <a:headEnd/>
              <a:tailEnd/>
            </a:ln>
            <a:effectLst>
              <a:outerShdw blurRad="63500" dist="130755" dir="3656724"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400" smtClean="0"/>
                <a:t>…MHARHII HAU </a:t>
              </a:r>
              <a:r>
                <a:rPr lang="en-US" sz="4400" i="1" u="sng" smtClean="0"/>
                <a:t>KIRAPUO</a:t>
              </a:r>
              <a:r>
                <a:rPr lang="en-US" sz="4400" smtClean="0"/>
                <a:t> BA GA?</a:t>
              </a:r>
            </a:p>
          </p:txBody>
        </p:sp>
      </p:grpSp>
      <p:sp>
        <p:nvSpPr>
          <p:cNvPr id="47111" name="Text Box 16"/>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400">
              <a:solidFill>
                <a:srgbClr val="FFFFFF"/>
              </a:solidFill>
              <a:latin typeface="Arial" charset="0"/>
            </a:endParaRPr>
          </a:p>
        </p:txBody>
      </p:sp>
      <p:sp>
        <p:nvSpPr>
          <p:cNvPr id="347154" name="Rectangle 18"/>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15</a:t>
            </a:r>
          </a:p>
        </p:txBody>
      </p:sp>
      <p:sp>
        <p:nvSpPr>
          <p:cNvPr id="47113" name="Text Box 19"/>
          <p:cNvSpPr txBox="1">
            <a:spLocks noChangeArrowheads="1"/>
          </p:cNvSpPr>
          <p:nvPr/>
        </p:nvSpPr>
        <p:spPr bwMode="auto">
          <a:xfrm>
            <a:off x="858837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347151"/>
                                        </p:tgtEl>
                                        <p:attrNameLst>
                                          <p:attrName>style.visibility</p:attrName>
                                        </p:attrNameLst>
                                      </p:cBhvr>
                                      <p:to>
                                        <p:strVal val="visible"/>
                                      </p:to>
                                    </p:set>
                                    <p:anim calcmode="lin" valueType="num">
                                      <p:cBhvr>
                                        <p:cTn id="7" dur="500" fill="hold"/>
                                        <p:tgtEl>
                                          <p:spTgt spid="347151"/>
                                        </p:tgtEl>
                                        <p:attrNameLst>
                                          <p:attrName>ppt_w</p:attrName>
                                        </p:attrNameLst>
                                      </p:cBhvr>
                                      <p:tavLst>
                                        <p:tav tm="0">
                                          <p:val>
                                            <p:strVal val="(6*min(max(#ppt_w*#ppt_h,.3),1)-7.4)/-.7*#ppt_w"/>
                                          </p:val>
                                        </p:tav>
                                        <p:tav tm="100000">
                                          <p:val>
                                            <p:strVal val="#ppt_w"/>
                                          </p:val>
                                        </p:tav>
                                      </p:tavLst>
                                    </p:anim>
                                    <p:anim calcmode="lin" valueType="num">
                                      <p:cBhvr>
                                        <p:cTn id="8" dur="500" fill="hold"/>
                                        <p:tgtEl>
                                          <p:spTgt spid="347151"/>
                                        </p:tgtEl>
                                        <p:attrNameLst>
                                          <p:attrName>ppt_h</p:attrName>
                                        </p:attrNameLst>
                                      </p:cBhvr>
                                      <p:tavLst>
                                        <p:tav tm="0">
                                          <p:val>
                                            <p:strVal val="(6*min(max(#ppt_w*#ppt_h,.3),1)-7.4)/-.7*#ppt_h"/>
                                          </p:val>
                                        </p:tav>
                                        <p:tav tm="100000">
                                          <p:val>
                                            <p:strVal val="#ppt_h"/>
                                          </p:val>
                                        </p:tav>
                                      </p:tavLst>
                                    </p:anim>
                                    <p:anim calcmode="lin" valueType="num">
                                      <p:cBhvr>
                                        <p:cTn id="9" dur="500" fill="hold"/>
                                        <p:tgtEl>
                                          <p:spTgt spid="347151"/>
                                        </p:tgtEl>
                                        <p:attrNameLst>
                                          <p:attrName>ppt_x</p:attrName>
                                        </p:attrNameLst>
                                      </p:cBhvr>
                                      <p:tavLst>
                                        <p:tav tm="0">
                                          <p:val>
                                            <p:fltVal val="0.5"/>
                                          </p:val>
                                        </p:tav>
                                        <p:tav tm="100000">
                                          <p:val>
                                            <p:strVal val="#ppt_x"/>
                                          </p:val>
                                        </p:tav>
                                      </p:tavLst>
                                    </p:anim>
                                    <p:anim calcmode="lin" valueType="num">
                                      <p:cBhvr>
                                        <p:cTn id="10" dur="500" fill="hold"/>
                                        <p:tgtEl>
                                          <p:spTgt spid="347151"/>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iterate type="lt">
                                    <p:tmPct val="100000"/>
                                  </p:iterate>
                                  <p:childTnLst>
                                    <p:set>
                                      <p:cBhvr>
                                        <p:cTn id="14" dur="1" fill="hold">
                                          <p:stCondLst>
                                            <p:cond delay="0"/>
                                          </p:stCondLst>
                                        </p:cTn>
                                        <p:tgtEl>
                                          <p:spTgt spid="347143"/>
                                        </p:tgtEl>
                                        <p:attrNameLst>
                                          <p:attrName>style.visibility</p:attrName>
                                        </p:attrNameLst>
                                      </p:cBhvr>
                                      <p:to>
                                        <p:strVal val="visible"/>
                                      </p:to>
                                    </p:set>
                                    <p:animEffect transition="in" filter="wipe(up)">
                                      <p:cBhvr>
                                        <p:cTn id="15" dur="75"/>
                                        <p:tgtEl>
                                          <p:spTgt spid="34714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 calcmode="lin" valueType="num">
                                      <p:cBhvr>
                                        <p:cTn id="22" dur="500" fill="hold"/>
                                        <p:tgtEl>
                                          <p:spTgt spid="2"/>
                                        </p:tgtEl>
                                        <p:attrNameLst>
                                          <p:attrName>ppt_x</p:attrName>
                                        </p:attrNameLst>
                                      </p:cBhvr>
                                      <p:tavLst>
                                        <p:tav tm="0">
                                          <p:val>
                                            <p:fltVal val="0.5"/>
                                          </p:val>
                                        </p:tav>
                                        <p:tav tm="100000">
                                          <p:val>
                                            <p:strVal val="#ppt_x"/>
                                          </p:val>
                                        </p:tav>
                                      </p:tavLst>
                                    </p:anim>
                                    <p:anim calcmode="lin" valueType="num">
                                      <p:cBhvr>
                                        <p:cTn id="23"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43" grpId="0" autoUpdateAnimBg="0"/>
      <p:bldP spid="34715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4"/>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9154" name="Text Box 5"/>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64231" name="Rectangle 7"/>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16</a:t>
            </a:r>
          </a:p>
        </p:txBody>
      </p:sp>
      <p:grpSp>
        <p:nvGrpSpPr>
          <p:cNvPr id="2" name="Group 18"/>
          <p:cNvGrpSpPr>
            <a:grpSpLocks/>
          </p:cNvGrpSpPr>
          <p:nvPr/>
        </p:nvGrpSpPr>
        <p:grpSpPr bwMode="auto">
          <a:xfrm>
            <a:off x="2147888" y="0"/>
            <a:ext cx="952500" cy="6581775"/>
            <a:chOff x="1344" y="146"/>
            <a:chExt cx="600" cy="3883"/>
          </a:xfrm>
        </p:grpSpPr>
        <p:sp>
          <p:nvSpPr>
            <p:cNvPr id="49163" name="AutoShape 19"/>
            <p:cNvSpPr>
              <a:spLocks noChangeArrowheads="1"/>
            </p:cNvSpPr>
            <p:nvPr/>
          </p:nvSpPr>
          <p:spPr bwMode="auto">
            <a:xfrm rot="10800000">
              <a:off x="1347" y="3016"/>
              <a:ext cx="597" cy="1013"/>
            </a:xfrm>
            <a:prstGeom prst="triangle">
              <a:avLst>
                <a:gd name="adj" fmla="val 50000"/>
              </a:avLst>
            </a:prstGeom>
            <a:gradFill rotWithShape="0">
              <a:gsLst>
                <a:gs pos="0">
                  <a:srgbClr val="777777"/>
                </a:gs>
                <a:gs pos="50000">
                  <a:srgbClr val="030303"/>
                </a:gs>
                <a:gs pos="100000">
                  <a:srgbClr val="777777"/>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9164" name="Oval 20"/>
            <p:cNvSpPr>
              <a:spLocks noChangeArrowheads="1"/>
            </p:cNvSpPr>
            <p:nvPr/>
          </p:nvSpPr>
          <p:spPr bwMode="auto">
            <a:xfrm rot="10800000">
              <a:off x="1344" y="2943"/>
              <a:ext cx="598" cy="128"/>
            </a:xfrm>
            <a:prstGeom prst="ellipse">
              <a:avLst/>
            </a:prstGeom>
            <a:gradFill rotWithShape="0">
              <a:gsLst>
                <a:gs pos="0">
                  <a:srgbClr val="777777"/>
                </a:gs>
                <a:gs pos="50000">
                  <a:srgbClr val="050505"/>
                </a:gs>
                <a:gs pos="100000">
                  <a:srgbClr val="77777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65" name="Rectangle 21" descr="Cork"/>
            <p:cNvSpPr>
              <a:spLocks noChangeArrowheads="1"/>
            </p:cNvSpPr>
            <p:nvPr/>
          </p:nvSpPr>
          <p:spPr bwMode="auto">
            <a:xfrm>
              <a:off x="1642" y="146"/>
              <a:ext cx="27" cy="2859"/>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564230" name="Text Box 6"/>
          <p:cNvSpPr txBox="1">
            <a:spLocks noChangeArrowheads="1"/>
          </p:cNvSpPr>
          <p:nvPr/>
        </p:nvSpPr>
        <p:spPr bwMode="auto">
          <a:xfrm>
            <a:off x="198438" y="3748088"/>
            <a:ext cx="8613775" cy="954087"/>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800" i="1" smtClean="0">
                <a:solidFill>
                  <a:srgbClr val="66FF78"/>
                </a:solidFill>
                <a:latin typeface="Helvetica" charset="0"/>
              </a:rPr>
              <a:t>MEZHII DI VITSEILIE KETUO SII….KETHOLESHII NU THUPIE KEZHII MEHOSHII KHE!</a:t>
            </a:r>
            <a:endParaRPr lang="en-US" sz="1800" b="0" smtClean="0"/>
          </a:p>
        </p:txBody>
      </p:sp>
      <p:sp>
        <p:nvSpPr>
          <p:cNvPr id="564226" name="Rectangle 2"/>
          <p:cNvSpPr>
            <a:spLocks noChangeArrowheads="1"/>
          </p:cNvSpPr>
          <p:nvPr/>
        </p:nvSpPr>
        <p:spPr bwMode="auto">
          <a:xfrm>
            <a:off x="0" y="1627188"/>
            <a:ext cx="9144000" cy="704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ja-JP" altLang="en-US" sz="4000" i="1">
                <a:latin typeface="Helvetica" charset="0"/>
              </a:rPr>
              <a:t>“</a:t>
            </a:r>
            <a:r>
              <a:rPr lang="en-US" altLang="ja-JP" sz="3600" i="1">
                <a:latin typeface="Helvetica" charset="0"/>
              </a:rPr>
              <a:t>KEPHOUMA</a:t>
            </a:r>
            <a:r>
              <a:rPr lang="ja-JP" altLang="en-US" sz="3600" i="1">
                <a:latin typeface="Helvetica" charset="0"/>
              </a:rPr>
              <a:t>”</a:t>
            </a:r>
            <a:r>
              <a:rPr lang="en-US" altLang="ja-JP" sz="3600" i="1">
                <a:latin typeface="Helvetica" charset="0"/>
              </a:rPr>
              <a:t>…</a:t>
            </a:r>
            <a:r>
              <a:rPr lang="en-US" altLang="ja-JP" sz="3600" i="1">
                <a:solidFill>
                  <a:srgbClr val="FFFF00"/>
                </a:solidFill>
                <a:latin typeface="Helvetica" charset="0"/>
              </a:rPr>
              <a:t>Die hau mehoshii liro</a:t>
            </a:r>
            <a:endParaRPr lang="en-US" sz="3600" i="1">
              <a:solidFill>
                <a:srgbClr val="FFFF00"/>
              </a:solidFill>
              <a:latin typeface="Helvetica" charset="0"/>
            </a:endParaRPr>
          </a:p>
        </p:txBody>
      </p:sp>
      <p:sp>
        <p:nvSpPr>
          <p:cNvPr id="564227" name="Rectangle 3"/>
          <p:cNvSpPr>
            <a:spLocks noChangeArrowheads="1"/>
          </p:cNvSpPr>
          <p:nvPr/>
        </p:nvSpPr>
        <p:spPr bwMode="auto">
          <a:xfrm>
            <a:off x="990600" y="552450"/>
            <a:ext cx="7308850"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altLang="ja-JP" sz="2400">
                <a:solidFill>
                  <a:srgbClr val="DDEE5E"/>
                </a:solidFill>
                <a:latin typeface="Helvetica" charset="0"/>
              </a:rPr>
              <a:t>Ketholeshii nu Pesikeshii “Mviidzeu”:</a:t>
            </a:r>
          </a:p>
          <a:p>
            <a:pPr algn="ctr">
              <a:defRPr/>
            </a:pPr>
            <a:r>
              <a:rPr lang="en-US" sz="2400">
                <a:solidFill>
                  <a:srgbClr val="DDEE5E"/>
                </a:solidFill>
                <a:latin typeface="Helvetica" charset="0"/>
              </a:rPr>
              <a:t>Kepenuopfii Thepha Kejii Dietsidiekho Mharhii-u</a:t>
            </a:r>
          </a:p>
        </p:txBody>
      </p:sp>
      <p:sp>
        <p:nvSpPr>
          <p:cNvPr id="49160" name="Text Box 22"/>
          <p:cNvSpPr txBox="1">
            <a:spLocks noChangeArrowheads="1"/>
          </p:cNvSpPr>
          <p:nvPr/>
        </p:nvSpPr>
        <p:spPr bwMode="auto">
          <a:xfrm>
            <a:off x="457200" y="2743200"/>
            <a:ext cx="8215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400" i="1">
                <a:solidFill>
                  <a:schemeClr val="folHlink"/>
                </a:solidFill>
                <a:latin typeface="Helvetica" charset="0"/>
              </a:rPr>
              <a:t>Ibri mu Grik nu: </a:t>
            </a:r>
            <a:r>
              <a:rPr lang="ja-JP" altLang="en-US" sz="2400" i="1">
                <a:latin typeface="Helvetica" charset="0"/>
              </a:rPr>
              <a:t>“</a:t>
            </a:r>
            <a:r>
              <a:rPr lang="en-US" altLang="ja-JP" sz="2400" i="1">
                <a:latin typeface="Helvetica" charset="0"/>
              </a:rPr>
              <a:t>Mharhiiu vajo kewa.</a:t>
            </a:r>
            <a:r>
              <a:rPr lang="ja-JP" altLang="en-US" sz="2400" i="1">
                <a:latin typeface="Helvetica" charset="0"/>
              </a:rPr>
              <a:t>”</a:t>
            </a:r>
            <a:endParaRPr lang="en-US" sz="2400" i="1">
              <a:latin typeface="Helvetica" charset="0"/>
            </a:endParaRPr>
          </a:p>
        </p:txBody>
      </p:sp>
      <p:sp>
        <p:nvSpPr>
          <p:cNvPr id="49161" name="Text Box 23"/>
          <p:cNvSpPr txBox="1">
            <a:spLocks noChangeArrowheads="1"/>
          </p:cNvSpPr>
          <p:nvPr/>
        </p:nvSpPr>
        <p:spPr bwMode="auto">
          <a:xfrm>
            <a:off x="8601075"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564249" name="Text Box 25"/>
          <p:cNvSpPr txBox="1">
            <a:spLocks noChangeArrowheads="1"/>
          </p:cNvSpPr>
          <p:nvPr/>
        </p:nvSpPr>
        <p:spPr bwMode="auto">
          <a:xfrm>
            <a:off x="3192463" y="5130800"/>
            <a:ext cx="5495925" cy="1570038"/>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2400" i="1" smtClean="0">
                <a:latin typeface="Helvetica" charset="0"/>
              </a:rPr>
              <a:t>“Siila teigei keba nieko Puou vi tseikecii tuoi nieko rei vi tseiliechie.</a:t>
            </a:r>
            <a:r>
              <a:rPr lang="ja-JP" altLang="en-US" sz="2400" i="1" smtClean="0">
                <a:latin typeface="Helvetica" charset="0"/>
              </a:rPr>
              <a:t>”</a:t>
            </a:r>
            <a:r>
              <a:rPr lang="en-US" altLang="ja-JP" sz="2400" i="1" smtClean="0">
                <a:latin typeface="Helvetica" charset="0"/>
              </a:rPr>
              <a:t>                              		                    Mathi 5:48</a:t>
            </a:r>
            <a:endParaRPr lang="en-US" sz="2400" i="1" smtClean="0">
              <a:latin typeface="Helvetica"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ppt_x"/>
                                          </p:val>
                                        </p:tav>
                                        <p:tav tm="100000">
                                          <p:val>
                                            <p:strVal val="#ppt_x"/>
                                          </p:val>
                                        </p:tav>
                                      </p:tavLst>
                                    </p:anim>
                                    <p:anim calcmode="lin" valueType="num">
                                      <p:cBhvr additive="base">
                                        <p:cTn id="8" dur="3000" fill="hold"/>
                                        <p:tgtEl>
                                          <p:spTgt spid="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2" presetClass="entr" presetSubtype="8" fill="hold" grpId="0" nodeType="afterEffect">
                                  <p:stCondLst>
                                    <p:cond delay="0"/>
                                  </p:stCondLst>
                                  <p:childTnLst>
                                    <p:set>
                                      <p:cBhvr>
                                        <p:cTn id="11" dur="1" fill="hold">
                                          <p:stCondLst>
                                            <p:cond delay="0"/>
                                          </p:stCondLst>
                                        </p:cTn>
                                        <p:tgtEl>
                                          <p:spTgt spid="564230"/>
                                        </p:tgtEl>
                                        <p:attrNameLst>
                                          <p:attrName>style.visibility</p:attrName>
                                        </p:attrNameLst>
                                      </p:cBhvr>
                                      <p:to>
                                        <p:strVal val="visible"/>
                                      </p:to>
                                    </p:set>
                                    <p:anim calcmode="lin" valueType="num">
                                      <p:cBhvr additive="base">
                                        <p:cTn id="12" dur="1000" fill="hold"/>
                                        <p:tgtEl>
                                          <p:spTgt spid="564230"/>
                                        </p:tgtEl>
                                        <p:attrNameLst>
                                          <p:attrName>ppt_x</p:attrName>
                                        </p:attrNameLst>
                                      </p:cBhvr>
                                      <p:tavLst>
                                        <p:tav tm="0">
                                          <p:val>
                                            <p:strVal val="0-#ppt_w/2"/>
                                          </p:val>
                                        </p:tav>
                                        <p:tav tm="100000">
                                          <p:val>
                                            <p:strVal val="#ppt_x"/>
                                          </p:val>
                                        </p:tav>
                                      </p:tavLst>
                                    </p:anim>
                                    <p:anim calcmode="lin" valueType="num">
                                      <p:cBhvr additive="base">
                                        <p:cTn id="13" dur="1000" fill="hold"/>
                                        <p:tgtEl>
                                          <p:spTgt spid="564230"/>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64249"/>
                                        </p:tgtEl>
                                        <p:attrNameLst>
                                          <p:attrName>style.visibility</p:attrName>
                                        </p:attrNameLst>
                                      </p:cBhvr>
                                      <p:to>
                                        <p:strVal val="visible"/>
                                      </p:to>
                                    </p:set>
                                    <p:animEffect transition="in" filter="fade">
                                      <p:cBhvr>
                                        <p:cTn id="18" dur="1000"/>
                                        <p:tgtEl>
                                          <p:spTgt spid="564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30" grpId="0" autoUpdateAnimBg="0"/>
      <p:bldP spid="564249"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44475" y="649288"/>
            <a:ext cx="8813800" cy="6026150"/>
            <a:chOff x="244" y="409"/>
            <a:chExt cx="5552" cy="3796"/>
          </a:xfrm>
        </p:grpSpPr>
        <p:sp>
          <p:nvSpPr>
            <p:cNvPr id="634883" name="Text Box 3"/>
            <p:cNvSpPr txBox="1">
              <a:spLocks noChangeArrowheads="1"/>
            </p:cNvSpPr>
            <p:nvPr/>
          </p:nvSpPr>
          <p:spPr bwMode="auto">
            <a:xfrm>
              <a:off x="244" y="409"/>
              <a:ext cx="5552" cy="343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defRPr/>
              </a:pPr>
              <a:endParaRPr lang="en-US" sz="1200" smtClean="0">
                <a:latin typeface="Skia" charset="0"/>
              </a:endParaRPr>
            </a:p>
            <a:p>
              <a:pPr algn="ctr">
                <a:defRPr/>
              </a:pPr>
              <a:r>
                <a:rPr lang="en-US" sz="1200" smtClean="0">
                  <a:latin typeface="Skia" charset="0"/>
                </a:rPr>
                <a:t>ABBA…THUKEPELUOU…KUOKEJOKEJIIU…ALFA…AMEN…NNHIE NU KETUO-U…</a:t>
              </a:r>
            </a:p>
            <a:p>
              <a:pPr algn="ctr">
                <a:defRPr/>
              </a:pPr>
              <a:r>
                <a:rPr lang="en-US" sz="1200" smtClean="0">
                  <a:latin typeface="Skia" charset="0"/>
                </a:rPr>
                <a:t>KEDAKELIEU…PETHAKELIE MU ZIEVO-U…U NIEPUU BOU…</a:t>
              </a:r>
            </a:p>
            <a:p>
              <a:pPr algn="ctr">
                <a:defRPr/>
              </a:pPr>
              <a:r>
                <a:rPr lang="en-US" sz="1200" smtClean="0">
                  <a:latin typeface="Skia" charset="0"/>
                </a:rPr>
                <a:t>KELHOU ZOKESHIIU…U KEPELE ZOKESHIIU…THERIE MU THELAU…</a:t>
              </a:r>
            </a:p>
            <a:p>
              <a:pPr algn="ctr">
                <a:defRPr/>
              </a:pPr>
              <a:r>
                <a:rPr lang="en-US" sz="1200" smtClean="0">
                  <a:latin typeface="Skia" charset="0"/>
                </a:rPr>
                <a:t>THEJAKEPFIIU MU PUO RIIBEI KEBAU…PUOCO…KERHEI NIAKHRIIDA…NIEPU NIAKHRIIDAU… YASAU…TEIZIEPFII…KUOPFHEU…KEDAKELIEU…</a:t>
              </a:r>
              <a:r>
                <a:rPr lang="en-US" sz="1200" i="1" u="sng" smtClean="0">
                  <a:latin typeface="Skia" charset="0"/>
                </a:rPr>
                <a:t>KHRISTA</a:t>
              </a:r>
              <a:r>
                <a:rPr lang="en-US" sz="1200" smtClean="0">
                  <a:latin typeface="Skia" charset="0"/>
                </a:rPr>
                <a:t>…NIEPUU KHRISTAU…</a:t>
              </a:r>
              <a:r>
                <a:rPr lang="en-US" sz="1200" i="1" u="sng" smtClean="0">
                  <a:latin typeface="Skia" charset="0"/>
                </a:rPr>
                <a:t>KHRISTA NIEPUU</a:t>
              </a:r>
              <a:r>
                <a:rPr lang="en-US" sz="1200" smtClean="0">
                  <a:latin typeface="Skia" charset="0"/>
                </a:rPr>
                <a:t>…KHRISTA KERHEI KEPENUOPFII NUOU… THUKEPELUOU…KEKHAYAKEZHAU…ISRAELMIA NOU THUKEPELUOU…MI CHIITHEKEWAU…CORNERSTONE…THUKEPELUOU… CHIIKESHIIU…CHIIPHRAKESHIIU…. SEYIE PETE MENGU… KIKHA…EL SHADDAI…KECHACHIE NIEPU… KECHACHIE PUOU…PUOTHO PUORHEITOUU NUNU CHII KEPFII MIAU… DIETHO MIATHO…KEMIATHO ZHAPUU…PUOU… MHAPETE PELHOUKESHII MHODZII LHOUKELIEU….NHASIKO KERIEU… BODEU…KHEZHANO KHRUOYAKEZHAKO MU KEPHOUMAMIA ZEU…UKEPENUOPFII MHA METHO KHAKESHII…NIEPUU ZAYIE…</a:t>
              </a:r>
              <a:r>
                <a:rPr lang="en-US" sz="1200" i="1" u="sng" smtClean="0">
                  <a:latin typeface="Skia" charset="0"/>
                </a:rPr>
                <a:t>KEPENUOPFII</a:t>
              </a:r>
              <a:r>
                <a:rPr lang="en-US" sz="1200" smtClean="0">
                  <a:latin typeface="Skia" charset="0"/>
                </a:rPr>
                <a:t>…</a:t>
              </a:r>
              <a:r>
                <a:rPr lang="en-US" sz="1200" i="1" u="sng" smtClean="0">
                  <a:latin typeface="Skia" charset="0"/>
                </a:rPr>
                <a:t>KUOKEJOKEJIIU KEPENUOPFII</a:t>
              </a:r>
              <a:r>
                <a:rPr lang="en-US" sz="1200" smtClean="0">
                  <a:latin typeface="Skia" charset="0"/>
                </a:rPr>
                <a:t>…MHA PETE NIEPU…NIEPU A MEHOYAKEZHAU…KUOPFHE KEVIU…ZIEVO KEZHA KEKHO-U…KUOPFHE KEZHAU… CHATHA…THEMO TSIIU…KEHOU TSIIU…MHA PETE NGULIEKETUO CAYIE…KECHACHIE ZIEVO…KEMESAU…ISRAELKO LA KEMESAU…KEMESA RUOPFII…U KEMERIIU …KELAKELIE KIEU…A…UKEPENUOPFII RHIU…PUO RHIU…IMMANUEL…JIHOVA…</a:t>
              </a:r>
              <a:r>
                <a:rPr lang="en-US" sz="1200" i="1" u="sng" smtClean="0">
                  <a:latin typeface="Skia" charset="0"/>
                </a:rPr>
                <a:t>JISU</a:t>
              </a:r>
              <a:r>
                <a:rPr lang="en-US" sz="1200" smtClean="0">
                  <a:latin typeface="Skia" charset="0"/>
                </a:rPr>
                <a:t>…JISU KHRISTA UKO NIEPUU…CAPI…KEDIU…KECHACHIE KEDI…KEDIKO MHO KEDIU…PUOTEI PETE MHO KEDIU…UKEPENUOPFII KUOU…ADAM THELAU…THEZHO KHAKESHIIU…KRIITA… KELHOU…KIJII NU KEZIEU…RIIMOU MHIEI…RAZHA NU NYIEPOU KEZIVIU…JUDAMIA SEYIE MHO KEDIU…KERHEI KETSIE…KERHEI DZIILUO…NIEPU…UKEPENUOPFII NIEPU KEKUOU…</a:t>
              </a:r>
              <a:r>
                <a:rPr lang="en-US" sz="1200" i="1" u="sng" smtClean="0">
                  <a:latin typeface="Skia" charset="0"/>
                </a:rPr>
                <a:t>JISU KHRISTA NIEPUU</a:t>
              </a:r>
              <a:r>
                <a:rPr lang="en-US" sz="1200" smtClean="0">
                  <a:latin typeface="Skia" charset="0"/>
                </a:rPr>
                <a:t>…MHA PETE MHO NIEPU…ZAYIE PETE NIEPU…NIEPUKO MHO NIEPUU…KUOKEJOKEJII NIEPUU…KEKHRIE…THENOU SUO KETUO MIAU…NIEPUU… MEDIATOR…NGUKEMEZHIE NIEPU…NAZARENE…DAVID NUOLHOUU…OMEGA…NUO PFULIU…UKO CIEKEVO KUO NUOU… UKO NOUNEU…LITHOU…UKEPENUOPFII KEKUOU… SIEDZEKESIU…CHIIKEMESAYA KEZHAU…RABBONI [KEPETHAU]…UKEPENUOPFII ZAYIEU KEZIE</a:t>
              </a:r>
              <a:r>
                <a:rPr lang="en-US" altLang="ja-JP" sz="1200" smtClean="0">
                  <a:latin typeface="Skia" charset="0"/>
                </a:rPr>
                <a:t>…RHAKELIEU…RIIKREIMIA MIU…RHEILAKESIEU MU KELHOUU…RIGHTEOUS ONE…KETSIE…DAVID MVIIU…SHARON NYIEPOU…KIJU NU KEDIKO MHO KEDIU…ISRAELKO MHO KEDIU…KELAKELIEU…ISRAEL GEINU KEDI THEPUO PAR…PUOSIU…KITUOU…N RUOPFII RIIGUO MU PEKRU SE KEBAU…KEYAU…DAVID NUOU…UKEPENUOPFII NUOU… JACOB GEINU KEPAR THEMVIIU…KEMIATHO KEMESA NUOU… KEPETHAU…KEZIE KETHO-U…KETHO-U…VINE…UKEPENUOPFII MHASI…UNGOZOCII U CHATHASHIIYA KEZHAU…DIE…NIEPU DIEU.</a:t>
              </a:r>
              <a:endParaRPr lang="en-US" sz="1200" smtClean="0">
                <a:latin typeface="Skia" charset="0"/>
              </a:endParaRPr>
            </a:p>
          </p:txBody>
        </p:sp>
        <p:sp>
          <p:nvSpPr>
            <p:cNvPr id="634884" name="Text Box 4"/>
            <p:cNvSpPr txBox="1">
              <a:spLocks noChangeArrowheads="1"/>
            </p:cNvSpPr>
            <p:nvPr/>
          </p:nvSpPr>
          <p:spPr bwMode="auto">
            <a:xfrm>
              <a:off x="3898" y="3917"/>
              <a:ext cx="1740" cy="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1200" dirty="0" smtClean="0">
                  <a:latin typeface="Skia" charset="0"/>
                </a:rPr>
                <a:t>Mary </a:t>
              </a:r>
              <a:r>
                <a:rPr lang="en-US" sz="1200" dirty="0" err="1" smtClean="0">
                  <a:latin typeface="Skia" charset="0"/>
                </a:rPr>
                <a:t>Foxwell</a:t>
              </a:r>
              <a:r>
                <a:rPr lang="en-US" sz="1200" dirty="0" smtClean="0">
                  <a:latin typeface="Skia" charset="0"/>
                </a:rPr>
                <a:t> </a:t>
              </a:r>
              <a:r>
                <a:rPr lang="en-US" sz="1200" dirty="0" err="1" smtClean="0">
                  <a:latin typeface="Skia" charset="0"/>
                </a:rPr>
                <a:t>Loeks</a:t>
              </a:r>
              <a:r>
                <a:rPr lang="en-US" sz="1200" dirty="0" smtClean="0">
                  <a:latin typeface="Skia" charset="0"/>
                </a:rPr>
                <a:t>,        </a:t>
              </a:r>
              <a:r>
                <a:rPr lang="en-US" sz="1200" i="1" dirty="0" smtClean="0">
                  <a:latin typeface="Skia" charset="0"/>
                </a:rPr>
                <a:t>                                       The Glorious Names of God</a:t>
              </a:r>
              <a:r>
                <a:rPr lang="en-US" sz="1200" dirty="0" smtClean="0">
                  <a:latin typeface="Skia" charset="0"/>
                </a:rPr>
                <a:t> </a:t>
              </a:r>
            </a:p>
          </p:txBody>
        </p:sp>
      </p:grpSp>
      <p:sp>
        <p:nvSpPr>
          <p:cNvPr id="51202" name="Text Box 5"/>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1203" name="Text Box 6"/>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1204" name="Text Box 7"/>
          <p:cNvSpPr txBox="1">
            <a:spLocks noChangeArrowheads="1"/>
          </p:cNvSpPr>
          <p:nvPr/>
        </p:nvSpPr>
        <p:spPr bwMode="auto">
          <a:xfrm>
            <a:off x="563563" y="133508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p>
        </p:txBody>
      </p:sp>
      <p:sp>
        <p:nvSpPr>
          <p:cNvPr id="634891" name="AutoShape 11"/>
          <p:cNvSpPr>
            <a:spLocks noChangeArrowheads="1"/>
          </p:cNvSpPr>
          <p:nvPr/>
        </p:nvSpPr>
        <p:spPr bwMode="auto">
          <a:xfrm>
            <a:off x="3429000" y="827088"/>
            <a:ext cx="1419225" cy="255587"/>
          </a:xfrm>
          <a:prstGeom prst="roundRect">
            <a:avLst>
              <a:gd name="adj" fmla="val 16667"/>
            </a:avLst>
          </a:prstGeom>
          <a:noFill/>
          <a:ln w="38100">
            <a:solidFill>
              <a:srgbClr val="FC00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34892" name="AutoShape 12"/>
          <p:cNvSpPr>
            <a:spLocks noChangeArrowheads="1"/>
          </p:cNvSpPr>
          <p:nvPr/>
        </p:nvSpPr>
        <p:spPr bwMode="auto">
          <a:xfrm>
            <a:off x="565150" y="1757363"/>
            <a:ext cx="1852613" cy="249237"/>
          </a:xfrm>
          <a:prstGeom prst="roundRect">
            <a:avLst>
              <a:gd name="adj" fmla="val 16667"/>
            </a:avLst>
          </a:prstGeom>
          <a:noFill/>
          <a:ln w="38100">
            <a:solidFill>
              <a:srgbClr val="FC00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34893" name="AutoShape 13"/>
          <p:cNvSpPr>
            <a:spLocks noChangeArrowheads="1"/>
          </p:cNvSpPr>
          <p:nvPr/>
        </p:nvSpPr>
        <p:spPr bwMode="auto">
          <a:xfrm>
            <a:off x="5186363" y="2114550"/>
            <a:ext cx="3716337" cy="231775"/>
          </a:xfrm>
          <a:prstGeom prst="roundRect">
            <a:avLst>
              <a:gd name="adj" fmla="val 16667"/>
            </a:avLst>
          </a:prstGeom>
          <a:noFill/>
          <a:ln w="38100">
            <a:solidFill>
              <a:srgbClr val="FC00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34894" name="AutoShape 14"/>
          <p:cNvSpPr>
            <a:spLocks noChangeArrowheads="1"/>
          </p:cNvSpPr>
          <p:nvPr/>
        </p:nvSpPr>
        <p:spPr bwMode="auto">
          <a:xfrm>
            <a:off x="1925638" y="3392488"/>
            <a:ext cx="1214437" cy="244475"/>
          </a:xfrm>
          <a:prstGeom prst="roundRect">
            <a:avLst>
              <a:gd name="adj" fmla="val 16667"/>
            </a:avLst>
          </a:prstGeom>
          <a:noFill/>
          <a:ln w="38100">
            <a:solidFill>
              <a:srgbClr val="FC00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34895" name="AutoShape 15"/>
          <p:cNvSpPr>
            <a:spLocks noChangeArrowheads="1"/>
          </p:cNvSpPr>
          <p:nvPr/>
        </p:nvSpPr>
        <p:spPr bwMode="auto">
          <a:xfrm>
            <a:off x="4343400" y="4475163"/>
            <a:ext cx="860425" cy="228600"/>
          </a:xfrm>
          <a:prstGeom prst="roundRect">
            <a:avLst>
              <a:gd name="adj" fmla="val 16667"/>
            </a:avLst>
          </a:prstGeom>
          <a:noFill/>
          <a:ln w="38100">
            <a:solidFill>
              <a:srgbClr val="FC00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34896" name="AutoShape 16"/>
          <p:cNvSpPr>
            <a:spLocks noChangeArrowheads="1"/>
          </p:cNvSpPr>
          <p:nvPr/>
        </p:nvSpPr>
        <p:spPr bwMode="auto">
          <a:xfrm>
            <a:off x="5783263" y="5006975"/>
            <a:ext cx="871537" cy="314325"/>
          </a:xfrm>
          <a:prstGeom prst="roundRect">
            <a:avLst>
              <a:gd name="adj" fmla="val 16667"/>
            </a:avLst>
          </a:prstGeom>
          <a:noFill/>
          <a:ln w="38100">
            <a:solidFill>
              <a:srgbClr val="FC00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34929" name="Rectangle 49"/>
          <p:cNvSpPr>
            <a:spLocks noChangeArrowheads="1"/>
          </p:cNvSpPr>
          <p:nvPr/>
        </p:nvSpPr>
        <p:spPr bwMode="auto">
          <a:xfrm>
            <a:off x="9159875" y="0"/>
            <a:ext cx="9144000" cy="6858000"/>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1212" name="Text Box 17"/>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1213" name="Text Box 18"/>
          <p:cNvSpPr txBox="1">
            <a:spLocks noChangeArrowheads="1"/>
          </p:cNvSpPr>
          <p:nvPr/>
        </p:nvSpPr>
        <p:spPr bwMode="auto">
          <a:xfrm>
            <a:off x="563563" y="133508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p>
        </p:txBody>
      </p:sp>
      <p:sp>
        <p:nvSpPr>
          <p:cNvPr id="634899" name="Text Box 19"/>
          <p:cNvSpPr txBox="1">
            <a:spLocks noChangeArrowheads="1"/>
          </p:cNvSpPr>
          <p:nvPr/>
        </p:nvSpPr>
        <p:spPr bwMode="auto">
          <a:xfrm>
            <a:off x="-60325" y="6054725"/>
            <a:ext cx="5257800" cy="584200"/>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200" dirty="0" smtClean="0">
                <a:solidFill>
                  <a:srgbClr val="FFFF00"/>
                </a:solidFill>
              </a:rPr>
              <a:t>KEPHRII KHRUOHI #11</a:t>
            </a:r>
          </a:p>
        </p:txBody>
      </p:sp>
      <p:sp>
        <p:nvSpPr>
          <p:cNvPr id="634900" name="Rectangle 20"/>
          <p:cNvSpPr>
            <a:spLocks noChangeArrowheads="1"/>
          </p:cNvSpPr>
          <p:nvPr/>
        </p:nvSpPr>
        <p:spPr bwMode="auto">
          <a:xfrm>
            <a:off x="8099425" y="6532563"/>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17</a:t>
            </a:r>
          </a:p>
        </p:txBody>
      </p:sp>
      <p:sp>
        <p:nvSpPr>
          <p:cNvPr id="51216" name="Text Box 21"/>
          <p:cNvSpPr txBox="1">
            <a:spLocks noChangeArrowheads="1"/>
          </p:cNvSpPr>
          <p:nvPr/>
        </p:nvSpPr>
        <p:spPr bwMode="auto">
          <a:xfrm>
            <a:off x="8599488" y="6484938"/>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400">
                <a:solidFill>
                  <a:srgbClr val="FFFFFF"/>
                </a:solidFill>
              </a:rPr>
              <a:t>8</a:t>
            </a:r>
          </a:p>
        </p:txBody>
      </p:sp>
      <p:sp>
        <p:nvSpPr>
          <p:cNvPr id="51217" name="Text Box 22"/>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1218" name="Text Box 24"/>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1219" name="Text Box 25"/>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1220" name="Text Box 26"/>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1221" name="Text Box 27"/>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1222" name="Text Box 28"/>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1223" name="Text Box 29"/>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1224" name="Text Box 30"/>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1225" name="Text Box 31"/>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1226" name="Text Box 32"/>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634889" name="Text Box 9"/>
          <p:cNvSpPr txBox="1">
            <a:spLocks noChangeArrowheads="1"/>
          </p:cNvSpPr>
          <p:nvPr/>
        </p:nvSpPr>
        <p:spPr bwMode="auto">
          <a:xfrm>
            <a:off x="0" y="6221413"/>
            <a:ext cx="9144000" cy="579437"/>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defRPr/>
            </a:pPr>
            <a:r>
              <a:rPr lang="en-US" sz="3200" dirty="0">
                <a:solidFill>
                  <a:srgbClr val="FBF43D"/>
                </a:solidFill>
                <a:latin typeface="Skia" charset="0"/>
                <a:ea typeface="ＭＳ Ｐゴシック" pitchFamily="34" charset="-128"/>
                <a:cs typeface="+mn-cs"/>
              </a:rPr>
              <a:t>UKO MHARHIIU VAJO WA YA MO </a:t>
            </a:r>
            <a:r>
              <a:rPr lang="en-US" sz="3200" dirty="0" err="1">
                <a:solidFill>
                  <a:srgbClr val="FBF43D"/>
                </a:solidFill>
                <a:latin typeface="Skia" charset="0"/>
                <a:ea typeface="ＭＳ Ｐゴシック" pitchFamily="34" charset="-128"/>
                <a:cs typeface="+mn-cs"/>
              </a:rPr>
              <a:t>MO</a:t>
            </a:r>
            <a:r>
              <a:rPr lang="en-US" sz="3200" dirty="0">
                <a:solidFill>
                  <a:srgbClr val="FBF43D"/>
                </a:solidFill>
                <a:latin typeface="Skia" charset="0"/>
                <a:ea typeface="ＭＳ Ｐゴシック" pitchFamily="34" charset="-128"/>
                <a:cs typeface="+mn-cs"/>
              </a:rPr>
              <a:t> GA?</a:t>
            </a:r>
          </a:p>
        </p:txBody>
      </p:sp>
      <p:sp>
        <p:nvSpPr>
          <p:cNvPr id="634926" name="Text Box 46"/>
          <p:cNvSpPr txBox="1">
            <a:spLocks noChangeArrowheads="1"/>
          </p:cNvSpPr>
          <p:nvPr/>
        </p:nvSpPr>
        <p:spPr bwMode="auto">
          <a:xfrm>
            <a:off x="2219325" y="2389188"/>
            <a:ext cx="4351338" cy="2122487"/>
          </a:xfrm>
          <a:prstGeom prst="rect">
            <a:avLst/>
          </a:prstGeom>
          <a:noFill/>
          <a:ln w="9525">
            <a:noFill/>
            <a:miter lim="800000"/>
            <a:headEnd/>
            <a:tailEnd/>
          </a:ln>
          <a:effectLst>
            <a:outerShdw blurRad="63500" dist="96720" dir="4008085"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6600" i="1" dirty="0" smtClean="0">
                <a:solidFill>
                  <a:srgbClr val="FF0000"/>
                </a:solidFill>
              </a:rPr>
              <a:t>KHRISTA NIEPUU</a:t>
            </a:r>
          </a:p>
        </p:txBody>
      </p:sp>
      <p:sp>
        <p:nvSpPr>
          <p:cNvPr id="634927" name="Text Box 47"/>
          <p:cNvSpPr txBox="1">
            <a:spLocks noChangeArrowheads="1"/>
          </p:cNvSpPr>
          <p:nvPr/>
        </p:nvSpPr>
        <p:spPr bwMode="auto">
          <a:xfrm>
            <a:off x="2505075" y="2324100"/>
            <a:ext cx="366871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5400" i="1">
                <a:solidFill>
                  <a:schemeClr val="folHlink"/>
                </a:solidFill>
              </a:rPr>
              <a:t>KHRISTA NIEPUU</a:t>
            </a:r>
            <a:endParaRPr lang="en-US" sz="4800" i="1">
              <a:solidFill>
                <a:schemeClr val="folHlink"/>
              </a:solidFill>
            </a:endParaRPr>
          </a:p>
        </p:txBody>
      </p:sp>
      <p:sp>
        <p:nvSpPr>
          <p:cNvPr id="634928" name="Text Box 48"/>
          <p:cNvSpPr txBox="1">
            <a:spLocks noChangeArrowheads="1"/>
          </p:cNvSpPr>
          <p:nvPr/>
        </p:nvSpPr>
        <p:spPr bwMode="auto">
          <a:xfrm>
            <a:off x="2955925" y="2705100"/>
            <a:ext cx="26035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4000" i="1">
                <a:solidFill>
                  <a:schemeClr val="folHlink"/>
                </a:solidFill>
              </a:rPr>
              <a:t>KHRISTA NIEPUU</a:t>
            </a:r>
          </a:p>
        </p:txBody>
      </p:sp>
      <p:sp>
        <p:nvSpPr>
          <p:cNvPr id="634931" name="Text Box 51"/>
          <p:cNvSpPr txBox="1">
            <a:spLocks noChangeArrowheads="1"/>
          </p:cNvSpPr>
          <p:nvPr/>
        </p:nvSpPr>
        <p:spPr bwMode="auto">
          <a:xfrm>
            <a:off x="587375" y="317500"/>
            <a:ext cx="7713663" cy="584200"/>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200" i="1" dirty="0" smtClean="0">
                <a:solidFill>
                  <a:srgbClr val="FBF43D"/>
                </a:solidFill>
                <a:latin typeface="Skia" charset="0"/>
              </a:rPr>
              <a:t> UKEPENUOPFII ZHAPUZAYIE ZAKO !</a:t>
            </a:r>
          </a:p>
        </p:txBody>
      </p:sp>
      <p:sp>
        <p:nvSpPr>
          <p:cNvPr id="634932" name="Text Box 52"/>
          <p:cNvSpPr txBox="1">
            <a:spLocks noChangeArrowheads="1"/>
          </p:cNvSpPr>
          <p:nvPr/>
        </p:nvSpPr>
        <p:spPr bwMode="auto">
          <a:xfrm>
            <a:off x="290513" y="1889125"/>
            <a:ext cx="8151812" cy="2971800"/>
          </a:xfrm>
          <a:prstGeom prst="rect">
            <a:avLst/>
          </a:prstGeom>
          <a:noFill/>
          <a:ln w="9525">
            <a:noFill/>
            <a:miter lim="800000"/>
            <a:headEnd/>
            <a:tailEnd/>
          </a:ln>
          <a:effectLst>
            <a:outerShdw blurRad="63500" dist="176434" dir="3584614"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18900" b="0" dirty="0" smtClean="0">
                <a:latin typeface="Kosher-Normal" charset="0"/>
              </a:rPr>
              <a:t>JISU</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34899"/>
                                        </p:tgtEl>
                                        <p:attrNameLst>
                                          <p:attrName>style.visibility</p:attrName>
                                        </p:attrNameLst>
                                      </p:cBhvr>
                                      <p:to>
                                        <p:strVal val="visible"/>
                                      </p:to>
                                    </p:set>
                                    <p:anim calcmode="lin" valueType="num">
                                      <p:cBhvr>
                                        <p:cTn id="7" dur="500" fill="hold"/>
                                        <p:tgtEl>
                                          <p:spTgt spid="634899"/>
                                        </p:tgtEl>
                                        <p:attrNameLst>
                                          <p:attrName>ppt_w</p:attrName>
                                        </p:attrNameLst>
                                      </p:cBhvr>
                                      <p:tavLst>
                                        <p:tav tm="0">
                                          <p:val>
                                            <p:fltVal val="0"/>
                                          </p:val>
                                        </p:tav>
                                        <p:tav tm="100000">
                                          <p:val>
                                            <p:strVal val="#ppt_w"/>
                                          </p:val>
                                        </p:tav>
                                      </p:tavLst>
                                    </p:anim>
                                    <p:anim calcmode="lin" valueType="num">
                                      <p:cBhvr>
                                        <p:cTn id="8" dur="500" fill="hold"/>
                                        <p:tgtEl>
                                          <p:spTgt spid="634899"/>
                                        </p:tgtEl>
                                        <p:attrNameLst>
                                          <p:attrName>ppt_h</p:attrName>
                                        </p:attrNameLst>
                                      </p:cBhvr>
                                      <p:tavLst>
                                        <p:tav tm="0">
                                          <p:val>
                                            <p:fltVal val="0"/>
                                          </p:val>
                                        </p:tav>
                                        <p:tav tm="100000">
                                          <p:val>
                                            <p:strVal val="#ppt_h"/>
                                          </p:val>
                                        </p:tav>
                                      </p:tavLst>
                                    </p:anim>
                                    <p:anim calcmode="lin" valueType="num">
                                      <p:cBhvr>
                                        <p:cTn id="9" dur="500" fill="hold"/>
                                        <p:tgtEl>
                                          <p:spTgt spid="634899"/>
                                        </p:tgtEl>
                                        <p:attrNameLst>
                                          <p:attrName>ppt_x</p:attrName>
                                        </p:attrNameLst>
                                      </p:cBhvr>
                                      <p:tavLst>
                                        <p:tav tm="0">
                                          <p:val>
                                            <p:fltVal val="0.5"/>
                                          </p:val>
                                        </p:tav>
                                        <p:tav tm="100000">
                                          <p:val>
                                            <p:strVal val="#ppt_x"/>
                                          </p:val>
                                        </p:tav>
                                      </p:tavLst>
                                    </p:anim>
                                    <p:anim calcmode="lin" valueType="num">
                                      <p:cBhvr>
                                        <p:cTn id="10" dur="500" fill="hold"/>
                                        <p:tgtEl>
                                          <p:spTgt spid="63489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7"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0" fill="hold"/>
                                        <p:tgtEl>
                                          <p:spTgt spid="2"/>
                                        </p:tgtEl>
                                        <p:attrNameLst>
                                          <p:attrName>ppt_x</p:attrName>
                                        </p:attrNameLst>
                                      </p:cBhvr>
                                      <p:tavLst>
                                        <p:tav tm="0">
                                          <p:val>
                                            <p:strVal val="#ppt_x"/>
                                          </p:val>
                                        </p:tav>
                                        <p:tav tm="100000">
                                          <p:val>
                                            <p:strVal val="#ppt_x"/>
                                          </p:val>
                                        </p:tav>
                                      </p:tavLst>
                                    </p:anim>
                                    <p:anim calcmode="lin" valueType="num">
                                      <p:cBhvr additive="base">
                                        <p:cTn id="15"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grpId="0" nodeType="clickEffect">
                                  <p:stCondLst>
                                    <p:cond delay="0"/>
                                  </p:stCondLst>
                                  <p:childTnLst>
                                    <p:set>
                                      <p:cBhvr>
                                        <p:cTn id="19" dur="1" fill="hold">
                                          <p:stCondLst>
                                            <p:cond delay="0"/>
                                          </p:stCondLst>
                                        </p:cTn>
                                        <p:tgtEl>
                                          <p:spTgt spid="634891"/>
                                        </p:tgtEl>
                                        <p:attrNameLst>
                                          <p:attrName>style.visibility</p:attrName>
                                        </p:attrNameLst>
                                      </p:cBhvr>
                                      <p:to>
                                        <p:strVal val="visible"/>
                                      </p:to>
                                    </p:set>
                                    <p:anim calcmode="lin" valueType="num">
                                      <p:cBhvr>
                                        <p:cTn id="20" dur="500" fill="hold"/>
                                        <p:tgtEl>
                                          <p:spTgt spid="634891"/>
                                        </p:tgtEl>
                                        <p:attrNameLst>
                                          <p:attrName>ppt_w</p:attrName>
                                        </p:attrNameLst>
                                      </p:cBhvr>
                                      <p:tavLst>
                                        <p:tav tm="0">
                                          <p:val>
                                            <p:strVal val="(6*min(max(#ppt_w*#ppt_h,.3),1)-7.4)/-.7*#ppt_w"/>
                                          </p:val>
                                        </p:tav>
                                        <p:tav tm="100000">
                                          <p:val>
                                            <p:strVal val="#ppt_w"/>
                                          </p:val>
                                        </p:tav>
                                      </p:tavLst>
                                    </p:anim>
                                    <p:anim calcmode="lin" valueType="num">
                                      <p:cBhvr>
                                        <p:cTn id="21" dur="500" fill="hold"/>
                                        <p:tgtEl>
                                          <p:spTgt spid="634891"/>
                                        </p:tgtEl>
                                        <p:attrNameLst>
                                          <p:attrName>ppt_h</p:attrName>
                                        </p:attrNameLst>
                                      </p:cBhvr>
                                      <p:tavLst>
                                        <p:tav tm="0">
                                          <p:val>
                                            <p:strVal val="(6*min(max(#ppt_w*#ppt_h,.3),1)-7.4)/-.7*#ppt_h"/>
                                          </p:val>
                                        </p:tav>
                                        <p:tav tm="100000">
                                          <p:val>
                                            <p:strVal val="#ppt_h"/>
                                          </p:val>
                                        </p:tav>
                                      </p:tavLst>
                                    </p:anim>
                                    <p:anim calcmode="lin" valueType="num">
                                      <p:cBhvr>
                                        <p:cTn id="22" dur="500" fill="hold"/>
                                        <p:tgtEl>
                                          <p:spTgt spid="634891"/>
                                        </p:tgtEl>
                                        <p:attrNameLst>
                                          <p:attrName>ppt_x</p:attrName>
                                        </p:attrNameLst>
                                      </p:cBhvr>
                                      <p:tavLst>
                                        <p:tav tm="0">
                                          <p:val>
                                            <p:fltVal val="0.5"/>
                                          </p:val>
                                        </p:tav>
                                        <p:tav tm="100000">
                                          <p:val>
                                            <p:strVal val="#ppt_x"/>
                                          </p:val>
                                        </p:tav>
                                      </p:tavLst>
                                    </p:anim>
                                    <p:anim calcmode="lin" valueType="num">
                                      <p:cBhvr>
                                        <p:cTn id="23" dur="500" fill="hold"/>
                                        <p:tgtEl>
                                          <p:spTgt spid="634891"/>
                                        </p:tgtEl>
                                        <p:attrNameLst>
                                          <p:attrName>ppt_y</p:attrName>
                                        </p:attrNameLst>
                                      </p:cBhvr>
                                      <p:tavLst>
                                        <p:tav tm="0">
                                          <p:val>
                                            <p:strVal val="1+(6*min(max(#ppt_w*#ppt_h,.3),1)-7.4)/-.7*#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grpId="0" nodeType="clickEffect">
                                  <p:stCondLst>
                                    <p:cond delay="0"/>
                                  </p:stCondLst>
                                  <p:childTnLst>
                                    <p:set>
                                      <p:cBhvr>
                                        <p:cTn id="27" dur="1" fill="hold">
                                          <p:stCondLst>
                                            <p:cond delay="0"/>
                                          </p:stCondLst>
                                        </p:cTn>
                                        <p:tgtEl>
                                          <p:spTgt spid="634892"/>
                                        </p:tgtEl>
                                        <p:attrNameLst>
                                          <p:attrName>style.visibility</p:attrName>
                                        </p:attrNameLst>
                                      </p:cBhvr>
                                      <p:to>
                                        <p:strVal val="visible"/>
                                      </p:to>
                                    </p:set>
                                    <p:anim calcmode="lin" valueType="num">
                                      <p:cBhvr>
                                        <p:cTn id="28" dur="500" fill="hold"/>
                                        <p:tgtEl>
                                          <p:spTgt spid="634892"/>
                                        </p:tgtEl>
                                        <p:attrNameLst>
                                          <p:attrName>ppt_w</p:attrName>
                                        </p:attrNameLst>
                                      </p:cBhvr>
                                      <p:tavLst>
                                        <p:tav tm="0">
                                          <p:val>
                                            <p:strVal val="(6*min(max(#ppt_w*#ppt_h,.3),1)-7.4)/-.7*#ppt_w"/>
                                          </p:val>
                                        </p:tav>
                                        <p:tav tm="100000">
                                          <p:val>
                                            <p:strVal val="#ppt_w"/>
                                          </p:val>
                                        </p:tav>
                                      </p:tavLst>
                                    </p:anim>
                                    <p:anim calcmode="lin" valueType="num">
                                      <p:cBhvr>
                                        <p:cTn id="29" dur="500" fill="hold"/>
                                        <p:tgtEl>
                                          <p:spTgt spid="634892"/>
                                        </p:tgtEl>
                                        <p:attrNameLst>
                                          <p:attrName>ppt_h</p:attrName>
                                        </p:attrNameLst>
                                      </p:cBhvr>
                                      <p:tavLst>
                                        <p:tav tm="0">
                                          <p:val>
                                            <p:strVal val="(6*min(max(#ppt_w*#ppt_h,.3),1)-7.4)/-.7*#ppt_h"/>
                                          </p:val>
                                        </p:tav>
                                        <p:tav tm="100000">
                                          <p:val>
                                            <p:strVal val="#ppt_h"/>
                                          </p:val>
                                        </p:tav>
                                      </p:tavLst>
                                    </p:anim>
                                    <p:anim calcmode="lin" valueType="num">
                                      <p:cBhvr>
                                        <p:cTn id="30" dur="500" fill="hold"/>
                                        <p:tgtEl>
                                          <p:spTgt spid="634892"/>
                                        </p:tgtEl>
                                        <p:attrNameLst>
                                          <p:attrName>ppt_x</p:attrName>
                                        </p:attrNameLst>
                                      </p:cBhvr>
                                      <p:tavLst>
                                        <p:tav tm="0">
                                          <p:val>
                                            <p:fltVal val="0.5"/>
                                          </p:val>
                                        </p:tav>
                                        <p:tav tm="100000">
                                          <p:val>
                                            <p:strVal val="#ppt_x"/>
                                          </p:val>
                                        </p:tav>
                                      </p:tavLst>
                                    </p:anim>
                                    <p:anim calcmode="lin" valueType="num">
                                      <p:cBhvr>
                                        <p:cTn id="31" dur="500" fill="hold"/>
                                        <p:tgtEl>
                                          <p:spTgt spid="634892"/>
                                        </p:tgtEl>
                                        <p:attrNameLst>
                                          <p:attrName>ppt_y</p:attrName>
                                        </p:attrNameLst>
                                      </p:cBhvr>
                                      <p:tavLst>
                                        <p:tav tm="0">
                                          <p:val>
                                            <p:strVal val="1+(6*min(max(#ppt_w*#ppt_h,.3),1)-7.4)/-.7*#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36" fill="hold" grpId="0" nodeType="clickEffect">
                                  <p:stCondLst>
                                    <p:cond delay="0"/>
                                  </p:stCondLst>
                                  <p:childTnLst>
                                    <p:set>
                                      <p:cBhvr>
                                        <p:cTn id="35" dur="1" fill="hold">
                                          <p:stCondLst>
                                            <p:cond delay="0"/>
                                          </p:stCondLst>
                                        </p:cTn>
                                        <p:tgtEl>
                                          <p:spTgt spid="634893"/>
                                        </p:tgtEl>
                                        <p:attrNameLst>
                                          <p:attrName>style.visibility</p:attrName>
                                        </p:attrNameLst>
                                      </p:cBhvr>
                                      <p:to>
                                        <p:strVal val="visible"/>
                                      </p:to>
                                    </p:set>
                                    <p:anim calcmode="lin" valueType="num">
                                      <p:cBhvr>
                                        <p:cTn id="36" dur="500" fill="hold"/>
                                        <p:tgtEl>
                                          <p:spTgt spid="634893"/>
                                        </p:tgtEl>
                                        <p:attrNameLst>
                                          <p:attrName>ppt_w</p:attrName>
                                        </p:attrNameLst>
                                      </p:cBhvr>
                                      <p:tavLst>
                                        <p:tav tm="0">
                                          <p:val>
                                            <p:strVal val="(6*min(max(#ppt_w*#ppt_h,.3),1)-7.4)/-.7*#ppt_w"/>
                                          </p:val>
                                        </p:tav>
                                        <p:tav tm="100000">
                                          <p:val>
                                            <p:strVal val="#ppt_w"/>
                                          </p:val>
                                        </p:tav>
                                      </p:tavLst>
                                    </p:anim>
                                    <p:anim calcmode="lin" valueType="num">
                                      <p:cBhvr>
                                        <p:cTn id="37" dur="500" fill="hold"/>
                                        <p:tgtEl>
                                          <p:spTgt spid="634893"/>
                                        </p:tgtEl>
                                        <p:attrNameLst>
                                          <p:attrName>ppt_h</p:attrName>
                                        </p:attrNameLst>
                                      </p:cBhvr>
                                      <p:tavLst>
                                        <p:tav tm="0">
                                          <p:val>
                                            <p:strVal val="(6*min(max(#ppt_w*#ppt_h,.3),1)-7.4)/-.7*#ppt_h"/>
                                          </p:val>
                                        </p:tav>
                                        <p:tav tm="100000">
                                          <p:val>
                                            <p:strVal val="#ppt_h"/>
                                          </p:val>
                                        </p:tav>
                                      </p:tavLst>
                                    </p:anim>
                                    <p:anim calcmode="lin" valueType="num">
                                      <p:cBhvr>
                                        <p:cTn id="38" dur="500" fill="hold"/>
                                        <p:tgtEl>
                                          <p:spTgt spid="634893"/>
                                        </p:tgtEl>
                                        <p:attrNameLst>
                                          <p:attrName>ppt_x</p:attrName>
                                        </p:attrNameLst>
                                      </p:cBhvr>
                                      <p:tavLst>
                                        <p:tav tm="0">
                                          <p:val>
                                            <p:fltVal val="0.5"/>
                                          </p:val>
                                        </p:tav>
                                        <p:tav tm="100000">
                                          <p:val>
                                            <p:strVal val="#ppt_x"/>
                                          </p:val>
                                        </p:tav>
                                      </p:tavLst>
                                    </p:anim>
                                    <p:anim calcmode="lin" valueType="num">
                                      <p:cBhvr>
                                        <p:cTn id="39" dur="500" fill="hold"/>
                                        <p:tgtEl>
                                          <p:spTgt spid="634893"/>
                                        </p:tgtEl>
                                        <p:attrNameLst>
                                          <p:attrName>ppt_y</p:attrName>
                                        </p:attrNameLst>
                                      </p:cBhvr>
                                      <p:tavLst>
                                        <p:tav tm="0">
                                          <p:val>
                                            <p:strVal val="1+(6*min(max(#ppt_w*#ppt_h,.3),1)-7.4)/-.7*#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36" fill="hold" grpId="0" nodeType="clickEffect">
                                  <p:stCondLst>
                                    <p:cond delay="0"/>
                                  </p:stCondLst>
                                  <p:childTnLst>
                                    <p:set>
                                      <p:cBhvr>
                                        <p:cTn id="43" dur="1" fill="hold">
                                          <p:stCondLst>
                                            <p:cond delay="0"/>
                                          </p:stCondLst>
                                        </p:cTn>
                                        <p:tgtEl>
                                          <p:spTgt spid="634894"/>
                                        </p:tgtEl>
                                        <p:attrNameLst>
                                          <p:attrName>style.visibility</p:attrName>
                                        </p:attrNameLst>
                                      </p:cBhvr>
                                      <p:to>
                                        <p:strVal val="visible"/>
                                      </p:to>
                                    </p:set>
                                    <p:anim calcmode="lin" valueType="num">
                                      <p:cBhvr>
                                        <p:cTn id="44" dur="500" fill="hold"/>
                                        <p:tgtEl>
                                          <p:spTgt spid="634894"/>
                                        </p:tgtEl>
                                        <p:attrNameLst>
                                          <p:attrName>ppt_w</p:attrName>
                                        </p:attrNameLst>
                                      </p:cBhvr>
                                      <p:tavLst>
                                        <p:tav tm="0">
                                          <p:val>
                                            <p:strVal val="(6*min(max(#ppt_w*#ppt_h,.3),1)-7.4)/-.7*#ppt_w"/>
                                          </p:val>
                                        </p:tav>
                                        <p:tav tm="100000">
                                          <p:val>
                                            <p:strVal val="#ppt_w"/>
                                          </p:val>
                                        </p:tav>
                                      </p:tavLst>
                                    </p:anim>
                                    <p:anim calcmode="lin" valueType="num">
                                      <p:cBhvr>
                                        <p:cTn id="45" dur="500" fill="hold"/>
                                        <p:tgtEl>
                                          <p:spTgt spid="634894"/>
                                        </p:tgtEl>
                                        <p:attrNameLst>
                                          <p:attrName>ppt_h</p:attrName>
                                        </p:attrNameLst>
                                      </p:cBhvr>
                                      <p:tavLst>
                                        <p:tav tm="0">
                                          <p:val>
                                            <p:strVal val="(6*min(max(#ppt_w*#ppt_h,.3),1)-7.4)/-.7*#ppt_h"/>
                                          </p:val>
                                        </p:tav>
                                        <p:tav tm="100000">
                                          <p:val>
                                            <p:strVal val="#ppt_h"/>
                                          </p:val>
                                        </p:tav>
                                      </p:tavLst>
                                    </p:anim>
                                    <p:anim calcmode="lin" valueType="num">
                                      <p:cBhvr>
                                        <p:cTn id="46" dur="500" fill="hold"/>
                                        <p:tgtEl>
                                          <p:spTgt spid="634894"/>
                                        </p:tgtEl>
                                        <p:attrNameLst>
                                          <p:attrName>ppt_x</p:attrName>
                                        </p:attrNameLst>
                                      </p:cBhvr>
                                      <p:tavLst>
                                        <p:tav tm="0">
                                          <p:val>
                                            <p:fltVal val="0.5"/>
                                          </p:val>
                                        </p:tav>
                                        <p:tav tm="100000">
                                          <p:val>
                                            <p:strVal val="#ppt_x"/>
                                          </p:val>
                                        </p:tav>
                                      </p:tavLst>
                                    </p:anim>
                                    <p:anim calcmode="lin" valueType="num">
                                      <p:cBhvr>
                                        <p:cTn id="47" dur="500" fill="hold"/>
                                        <p:tgtEl>
                                          <p:spTgt spid="634894"/>
                                        </p:tgtEl>
                                        <p:attrNameLst>
                                          <p:attrName>ppt_y</p:attrName>
                                        </p:attrNameLst>
                                      </p:cBhvr>
                                      <p:tavLst>
                                        <p:tav tm="0">
                                          <p:val>
                                            <p:strVal val="1+(6*min(max(#ppt_w*#ppt_h,.3),1)-7.4)/-.7*#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36" fill="hold" grpId="0" nodeType="clickEffect">
                                  <p:stCondLst>
                                    <p:cond delay="0"/>
                                  </p:stCondLst>
                                  <p:childTnLst>
                                    <p:set>
                                      <p:cBhvr>
                                        <p:cTn id="51" dur="1" fill="hold">
                                          <p:stCondLst>
                                            <p:cond delay="0"/>
                                          </p:stCondLst>
                                        </p:cTn>
                                        <p:tgtEl>
                                          <p:spTgt spid="634895"/>
                                        </p:tgtEl>
                                        <p:attrNameLst>
                                          <p:attrName>style.visibility</p:attrName>
                                        </p:attrNameLst>
                                      </p:cBhvr>
                                      <p:to>
                                        <p:strVal val="visible"/>
                                      </p:to>
                                    </p:set>
                                    <p:anim calcmode="lin" valueType="num">
                                      <p:cBhvr>
                                        <p:cTn id="52" dur="500" fill="hold"/>
                                        <p:tgtEl>
                                          <p:spTgt spid="634895"/>
                                        </p:tgtEl>
                                        <p:attrNameLst>
                                          <p:attrName>ppt_w</p:attrName>
                                        </p:attrNameLst>
                                      </p:cBhvr>
                                      <p:tavLst>
                                        <p:tav tm="0">
                                          <p:val>
                                            <p:strVal val="(6*min(max(#ppt_w*#ppt_h,.3),1)-7.4)/-.7*#ppt_w"/>
                                          </p:val>
                                        </p:tav>
                                        <p:tav tm="100000">
                                          <p:val>
                                            <p:strVal val="#ppt_w"/>
                                          </p:val>
                                        </p:tav>
                                      </p:tavLst>
                                    </p:anim>
                                    <p:anim calcmode="lin" valueType="num">
                                      <p:cBhvr>
                                        <p:cTn id="53" dur="500" fill="hold"/>
                                        <p:tgtEl>
                                          <p:spTgt spid="634895"/>
                                        </p:tgtEl>
                                        <p:attrNameLst>
                                          <p:attrName>ppt_h</p:attrName>
                                        </p:attrNameLst>
                                      </p:cBhvr>
                                      <p:tavLst>
                                        <p:tav tm="0">
                                          <p:val>
                                            <p:strVal val="(6*min(max(#ppt_w*#ppt_h,.3),1)-7.4)/-.7*#ppt_h"/>
                                          </p:val>
                                        </p:tav>
                                        <p:tav tm="100000">
                                          <p:val>
                                            <p:strVal val="#ppt_h"/>
                                          </p:val>
                                        </p:tav>
                                      </p:tavLst>
                                    </p:anim>
                                    <p:anim calcmode="lin" valueType="num">
                                      <p:cBhvr>
                                        <p:cTn id="54" dur="500" fill="hold"/>
                                        <p:tgtEl>
                                          <p:spTgt spid="634895"/>
                                        </p:tgtEl>
                                        <p:attrNameLst>
                                          <p:attrName>ppt_x</p:attrName>
                                        </p:attrNameLst>
                                      </p:cBhvr>
                                      <p:tavLst>
                                        <p:tav tm="0">
                                          <p:val>
                                            <p:fltVal val="0.5"/>
                                          </p:val>
                                        </p:tav>
                                        <p:tav tm="100000">
                                          <p:val>
                                            <p:strVal val="#ppt_x"/>
                                          </p:val>
                                        </p:tav>
                                      </p:tavLst>
                                    </p:anim>
                                    <p:anim calcmode="lin" valueType="num">
                                      <p:cBhvr>
                                        <p:cTn id="55" dur="500" fill="hold"/>
                                        <p:tgtEl>
                                          <p:spTgt spid="634895"/>
                                        </p:tgtEl>
                                        <p:attrNameLst>
                                          <p:attrName>ppt_y</p:attrName>
                                        </p:attrNameLst>
                                      </p:cBhvr>
                                      <p:tavLst>
                                        <p:tav tm="0">
                                          <p:val>
                                            <p:strVal val="1+(6*min(max(#ppt_w*#ppt_h,.3),1)-7.4)/-.7*#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36" fill="hold" grpId="0" nodeType="clickEffect">
                                  <p:stCondLst>
                                    <p:cond delay="0"/>
                                  </p:stCondLst>
                                  <p:childTnLst>
                                    <p:set>
                                      <p:cBhvr>
                                        <p:cTn id="59" dur="1" fill="hold">
                                          <p:stCondLst>
                                            <p:cond delay="0"/>
                                          </p:stCondLst>
                                        </p:cTn>
                                        <p:tgtEl>
                                          <p:spTgt spid="634896"/>
                                        </p:tgtEl>
                                        <p:attrNameLst>
                                          <p:attrName>style.visibility</p:attrName>
                                        </p:attrNameLst>
                                      </p:cBhvr>
                                      <p:to>
                                        <p:strVal val="visible"/>
                                      </p:to>
                                    </p:set>
                                    <p:anim calcmode="lin" valueType="num">
                                      <p:cBhvr>
                                        <p:cTn id="60" dur="500" fill="hold"/>
                                        <p:tgtEl>
                                          <p:spTgt spid="634896"/>
                                        </p:tgtEl>
                                        <p:attrNameLst>
                                          <p:attrName>ppt_w</p:attrName>
                                        </p:attrNameLst>
                                      </p:cBhvr>
                                      <p:tavLst>
                                        <p:tav tm="0">
                                          <p:val>
                                            <p:strVal val="(6*min(max(#ppt_w*#ppt_h,.3),1)-7.4)/-.7*#ppt_w"/>
                                          </p:val>
                                        </p:tav>
                                        <p:tav tm="100000">
                                          <p:val>
                                            <p:strVal val="#ppt_w"/>
                                          </p:val>
                                        </p:tav>
                                      </p:tavLst>
                                    </p:anim>
                                    <p:anim calcmode="lin" valueType="num">
                                      <p:cBhvr>
                                        <p:cTn id="61" dur="500" fill="hold"/>
                                        <p:tgtEl>
                                          <p:spTgt spid="634896"/>
                                        </p:tgtEl>
                                        <p:attrNameLst>
                                          <p:attrName>ppt_h</p:attrName>
                                        </p:attrNameLst>
                                      </p:cBhvr>
                                      <p:tavLst>
                                        <p:tav tm="0">
                                          <p:val>
                                            <p:strVal val="(6*min(max(#ppt_w*#ppt_h,.3),1)-7.4)/-.7*#ppt_h"/>
                                          </p:val>
                                        </p:tav>
                                        <p:tav tm="100000">
                                          <p:val>
                                            <p:strVal val="#ppt_h"/>
                                          </p:val>
                                        </p:tav>
                                      </p:tavLst>
                                    </p:anim>
                                    <p:anim calcmode="lin" valueType="num">
                                      <p:cBhvr>
                                        <p:cTn id="62" dur="500" fill="hold"/>
                                        <p:tgtEl>
                                          <p:spTgt spid="634896"/>
                                        </p:tgtEl>
                                        <p:attrNameLst>
                                          <p:attrName>ppt_x</p:attrName>
                                        </p:attrNameLst>
                                      </p:cBhvr>
                                      <p:tavLst>
                                        <p:tav tm="0">
                                          <p:val>
                                            <p:fltVal val="0.5"/>
                                          </p:val>
                                        </p:tav>
                                        <p:tav tm="100000">
                                          <p:val>
                                            <p:strVal val="#ppt_x"/>
                                          </p:val>
                                        </p:tav>
                                      </p:tavLst>
                                    </p:anim>
                                    <p:anim calcmode="lin" valueType="num">
                                      <p:cBhvr>
                                        <p:cTn id="63" dur="500" fill="hold"/>
                                        <p:tgtEl>
                                          <p:spTgt spid="634896"/>
                                        </p:tgtEl>
                                        <p:attrNameLst>
                                          <p:attrName>ppt_y</p:attrName>
                                        </p:attrNameLst>
                                      </p:cBhvr>
                                      <p:tavLst>
                                        <p:tav tm="0">
                                          <p:val>
                                            <p:strVal val="1+(6*min(max(#ppt_w*#ppt_h,.3),1)-7.4)/-.7*#ppt_h/2"/>
                                          </p:val>
                                        </p:tav>
                                        <p:tav tm="100000">
                                          <p:val>
                                            <p:strVal val="#ppt_y"/>
                                          </p:val>
                                        </p:tav>
                                      </p:tavLst>
                                    </p:anim>
                                  </p:childTnLst>
                                </p:cTn>
                              </p:par>
                            </p:childTnLst>
                          </p:cTn>
                        </p:par>
                        <p:par>
                          <p:cTn id="64" fill="hold" nodeType="afterGroup">
                            <p:stCondLst>
                              <p:cond delay="500"/>
                            </p:stCondLst>
                            <p:childTnLst>
                              <p:par>
                                <p:cTn id="65" presetID="9" presetClass="exit" presetSubtype="0" fill="hold" grpId="1" nodeType="afterEffect">
                                  <p:stCondLst>
                                    <p:cond delay="0"/>
                                  </p:stCondLst>
                                  <p:childTnLst>
                                    <p:animEffect transition="out" filter="dissolve">
                                      <p:cBhvr>
                                        <p:cTn id="66" dur="500"/>
                                        <p:tgtEl>
                                          <p:spTgt spid="634899"/>
                                        </p:tgtEl>
                                      </p:cBhvr>
                                    </p:animEffect>
                                    <p:set>
                                      <p:cBhvr>
                                        <p:cTn id="67" dur="1" fill="hold">
                                          <p:stCondLst>
                                            <p:cond delay="499"/>
                                          </p:stCondLst>
                                        </p:cTn>
                                        <p:tgtEl>
                                          <p:spTgt spid="634899"/>
                                        </p:tgtEl>
                                        <p:attrNameLst>
                                          <p:attrName>style.visibility</p:attrName>
                                        </p:attrNameLst>
                                      </p:cBhvr>
                                      <p:to>
                                        <p:strVal val="hidden"/>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499"/>
                                          </p:stCondLst>
                                        </p:cTn>
                                        <p:tgtEl>
                                          <p:spTgt spid="634929"/>
                                        </p:tgtEl>
                                        <p:attrNameLst>
                                          <p:attrName>style.visibility</p:attrName>
                                        </p:attrNameLst>
                                      </p:cBhvr>
                                      <p:to>
                                        <p:strVal val="visible"/>
                                      </p:to>
                                    </p:set>
                                  </p:childTnLst>
                                </p:cTn>
                              </p:par>
                            </p:childTnLst>
                          </p:cTn>
                        </p:par>
                        <p:par>
                          <p:cTn id="72" fill="hold" nodeType="afterGroup">
                            <p:stCondLst>
                              <p:cond delay="500"/>
                            </p:stCondLst>
                            <p:childTnLst>
                              <p:par>
                                <p:cTn id="73" presetID="2" presetClass="entr" presetSubtype="2" fill="hold" grpId="0" nodeType="afterEffect">
                                  <p:stCondLst>
                                    <p:cond delay="0"/>
                                  </p:stCondLst>
                                  <p:childTnLst>
                                    <p:set>
                                      <p:cBhvr>
                                        <p:cTn id="74" dur="1" fill="hold">
                                          <p:stCondLst>
                                            <p:cond delay="0"/>
                                          </p:stCondLst>
                                        </p:cTn>
                                        <p:tgtEl>
                                          <p:spTgt spid="634889"/>
                                        </p:tgtEl>
                                        <p:attrNameLst>
                                          <p:attrName>style.visibility</p:attrName>
                                        </p:attrNameLst>
                                      </p:cBhvr>
                                      <p:to>
                                        <p:strVal val="visible"/>
                                      </p:to>
                                    </p:set>
                                    <p:anim calcmode="lin" valueType="num">
                                      <p:cBhvr additive="base">
                                        <p:cTn id="75" dur="500" fill="hold"/>
                                        <p:tgtEl>
                                          <p:spTgt spid="634889"/>
                                        </p:tgtEl>
                                        <p:attrNameLst>
                                          <p:attrName>ppt_x</p:attrName>
                                        </p:attrNameLst>
                                      </p:cBhvr>
                                      <p:tavLst>
                                        <p:tav tm="0">
                                          <p:val>
                                            <p:strVal val="1+#ppt_w/2"/>
                                          </p:val>
                                        </p:tav>
                                        <p:tav tm="100000">
                                          <p:val>
                                            <p:strVal val="#ppt_x"/>
                                          </p:val>
                                        </p:tav>
                                      </p:tavLst>
                                    </p:anim>
                                    <p:anim calcmode="lin" valueType="num">
                                      <p:cBhvr additive="base">
                                        <p:cTn id="76" dur="500" fill="hold"/>
                                        <p:tgtEl>
                                          <p:spTgt spid="634889"/>
                                        </p:tgtEl>
                                        <p:attrNameLst>
                                          <p:attrName>ppt_y</p:attrName>
                                        </p:attrNameLst>
                                      </p:cBhvr>
                                      <p:tavLst>
                                        <p:tav tm="0">
                                          <p:val>
                                            <p:strVal val="#ppt_y"/>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ntr" presetSubtype="16" fill="hold" grpId="0" nodeType="clickEffect">
                                  <p:stCondLst>
                                    <p:cond delay="0"/>
                                  </p:stCondLst>
                                  <p:childTnLst>
                                    <p:set>
                                      <p:cBhvr>
                                        <p:cTn id="80" dur="1" fill="hold">
                                          <p:stCondLst>
                                            <p:cond delay="0"/>
                                          </p:stCondLst>
                                        </p:cTn>
                                        <p:tgtEl>
                                          <p:spTgt spid="634928"/>
                                        </p:tgtEl>
                                        <p:attrNameLst>
                                          <p:attrName>style.visibility</p:attrName>
                                        </p:attrNameLst>
                                      </p:cBhvr>
                                      <p:to>
                                        <p:strVal val="visible"/>
                                      </p:to>
                                    </p:set>
                                    <p:anim calcmode="lin" valueType="num">
                                      <p:cBhvr>
                                        <p:cTn id="81" dur="500" fill="hold"/>
                                        <p:tgtEl>
                                          <p:spTgt spid="634928"/>
                                        </p:tgtEl>
                                        <p:attrNameLst>
                                          <p:attrName>ppt_w</p:attrName>
                                        </p:attrNameLst>
                                      </p:cBhvr>
                                      <p:tavLst>
                                        <p:tav tm="0">
                                          <p:val>
                                            <p:fltVal val="0"/>
                                          </p:val>
                                        </p:tav>
                                        <p:tav tm="100000">
                                          <p:val>
                                            <p:strVal val="#ppt_w"/>
                                          </p:val>
                                        </p:tav>
                                      </p:tavLst>
                                    </p:anim>
                                    <p:anim calcmode="lin" valueType="num">
                                      <p:cBhvr>
                                        <p:cTn id="82" dur="500" fill="hold"/>
                                        <p:tgtEl>
                                          <p:spTgt spid="634928"/>
                                        </p:tgtEl>
                                        <p:attrNameLst>
                                          <p:attrName>ppt_h</p:attrName>
                                        </p:attrNameLst>
                                      </p:cBhvr>
                                      <p:tavLst>
                                        <p:tav tm="0">
                                          <p:val>
                                            <p:fltVal val="0"/>
                                          </p:val>
                                        </p:tav>
                                        <p:tav tm="100000">
                                          <p:val>
                                            <p:strVal val="#ppt_h"/>
                                          </p:val>
                                        </p:tav>
                                      </p:tavLst>
                                    </p:anim>
                                  </p:childTnLst>
                                </p:cTn>
                              </p:par>
                            </p:childTnLst>
                          </p:cTn>
                        </p:par>
                        <p:par>
                          <p:cTn id="83" fill="hold" nodeType="afterGroup">
                            <p:stCondLst>
                              <p:cond delay="500"/>
                            </p:stCondLst>
                            <p:childTnLst>
                              <p:par>
                                <p:cTn id="84" presetID="23" presetClass="entr" presetSubtype="16" fill="hold" grpId="0" nodeType="afterEffect">
                                  <p:stCondLst>
                                    <p:cond delay="0"/>
                                  </p:stCondLst>
                                  <p:childTnLst>
                                    <p:set>
                                      <p:cBhvr>
                                        <p:cTn id="85" dur="1" fill="hold">
                                          <p:stCondLst>
                                            <p:cond delay="0"/>
                                          </p:stCondLst>
                                        </p:cTn>
                                        <p:tgtEl>
                                          <p:spTgt spid="634927"/>
                                        </p:tgtEl>
                                        <p:attrNameLst>
                                          <p:attrName>style.visibility</p:attrName>
                                        </p:attrNameLst>
                                      </p:cBhvr>
                                      <p:to>
                                        <p:strVal val="visible"/>
                                      </p:to>
                                    </p:set>
                                    <p:anim calcmode="lin" valueType="num">
                                      <p:cBhvr>
                                        <p:cTn id="86" dur="500" fill="hold"/>
                                        <p:tgtEl>
                                          <p:spTgt spid="634927"/>
                                        </p:tgtEl>
                                        <p:attrNameLst>
                                          <p:attrName>ppt_w</p:attrName>
                                        </p:attrNameLst>
                                      </p:cBhvr>
                                      <p:tavLst>
                                        <p:tav tm="0">
                                          <p:val>
                                            <p:fltVal val="0"/>
                                          </p:val>
                                        </p:tav>
                                        <p:tav tm="100000">
                                          <p:val>
                                            <p:strVal val="#ppt_w"/>
                                          </p:val>
                                        </p:tav>
                                      </p:tavLst>
                                    </p:anim>
                                    <p:anim calcmode="lin" valueType="num">
                                      <p:cBhvr>
                                        <p:cTn id="87" dur="500" fill="hold"/>
                                        <p:tgtEl>
                                          <p:spTgt spid="634927"/>
                                        </p:tgtEl>
                                        <p:attrNameLst>
                                          <p:attrName>ppt_h</p:attrName>
                                        </p:attrNameLst>
                                      </p:cBhvr>
                                      <p:tavLst>
                                        <p:tav tm="0">
                                          <p:val>
                                            <p:fltVal val="0"/>
                                          </p:val>
                                        </p:tav>
                                        <p:tav tm="100000">
                                          <p:val>
                                            <p:strVal val="#ppt_h"/>
                                          </p:val>
                                        </p:tav>
                                      </p:tavLst>
                                    </p:anim>
                                  </p:childTnLst>
                                </p:cTn>
                              </p:par>
                            </p:childTnLst>
                          </p:cTn>
                        </p:par>
                        <p:par>
                          <p:cTn id="88" fill="hold" nodeType="afterGroup">
                            <p:stCondLst>
                              <p:cond delay="1000"/>
                            </p:stCondLst>
                            <p:childTnLst>
                              <p:par>
                                <p:cTn id="89" presetID="23" presetClass="entr" presetSubtype="16" fill="hold" grpId="0" nodeType="afterEffect">
                                  <p:stCondLst>
                                    <p:cond delay="0"/>
                                  </p:stCondLst>
                                  <p:childTnLst>
                                    <p:set>
                                      <p:cBhvr>
                                        <p:cTn id="90" dur="1" fill="hold">
                                          <p:stCondLst>
                                            <p:cond delay="0"/>
                                          </p:stCondLst>
                                        </p:cTn>
                                        <p:tgtEl>
                                          <p:spTgt spid="634926"/>
                                        </p:tgtEl>
                                        <p:attrNameLst>
                                          <p:attrName>style.visibility</p:attrName>
                                        </p:attrNameLst>
                                      </p:cBhvr>
                                      <p:to>
                                        <p:strVal val="visible"/>
                                      </p:to>
                                    </p:set>
                                    <p:anim calcmode="lin" valueType="num">
                                      <p:cBhvr>
                                        <p:cTn id="91" dur="500" fill="hold"/>
                                        <p:tgtEl>
                                          <p:spTgt spid="634926"/>
                                        </p:tgtEl>
                                        <p:attrNameLst>
                                          <p:attrName>ppt_w</p:attrName>
                                        </p:attrNameLst>
                                      </p:cBhvr>
                                      <p:tavLst>
                                        <p:tav tm="0">
                                          <p:val>
                                            <p:fltVal val="0"/>
                                          </p:val>
                                        </p:tav>
                                        <p:tav tm="100000">
                                          <p:val>
                                            <p:strVal val="#ppt_w"/>
                                          </p:val>
                                        </p:tav>
                                      </p:tavLst>
                                    </p:anim>
                                    <p:anim calcmode="lin" valueType="num">
                                      <p:cBhvr>
                                        <p:cTn id="92" dur="500" fill="hold"/>
                                        <p:tgtEl>
                                          <p:spTgt spid="634926"/>
                                        </p:tgtEl>
                                        <p:attrNameLst>
                                          <p:attrName>ppt_h</p:attrName>
                                        </p:attrNameLst>
                                      </p:cBhvr>
                                      <p:tavLst>
                                        <p:tav tm="0">
                                          <p:val>
                                            <p:fltVal val="0"/>
                                          </p:val>
                                        </p:tav>
                                        <p:tav tm="100000">
                                          <p:val>
                                            <p:strVal val="#ppt_h"/>
                                          </p:val>
                                        </p:tav>
                                      </p:tavLst>
                                    </p:anim>
                                  </p:childTnLst>
                                </p:cTn>
                              </p:par>
                            </p:childTnLst>
                          </p:cTn>
                        </p:par>
                        <p:par>
                          <p:cTn id="93" fill="hold" nodeType="afterGroup">
                            <p:stCondLst>
                              <p:cond delay="1500"/>
                            </p:stCondLst>
                            <p:childTnLst>
                              <p:par>
                                <p:cTn id="94" presetID="1" presetClass="entr" presetSubtype="0" fill="hold" grpId="0" nodeType="afterEffect">
                                  <p:stCondLst>
                                    <p:cond delay="2000"/>
                                  </p:stCondLst>
                                  <p:childTnLst>
                                    <p:set>
                                      <p:cBhvr>
                                        <p:cTn id="95" dur="1" fill="hold">
                                          <p:stCondLst>
                                            <p:cond delay="499"/>
                                          </p:stCondLst>
                                        </p:cTn>
                                        <p:tgtEl>
                                          <p:spTgt spid="6349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91" grpId="0" animBg="1"/>
      <p:bldP spid="634892" grpId="0" animBg="1"/>
      <p:bldP spid="634893" grpId="0" animBg="1"/>
      <p:bldP spid="634894" grpId="0" animBg="1"/>
      <p:bldP spid="634895" grpId="0" animBg="1"/>
      <p:bldP spid="634896" grpId="0" animBg="1"/>
      <p:bldP spid="634929" grpId="0" animBg="1"/>
      <p:bldP spid="634899" grpId="0" animBg="1" autoUpdateAnimBg="0"/>
      <p:bldP spid="634899" grpId="1" animBg="1" autoUpdateAnimBg="0"/>
      <p:bldP spid="634889" grpId="0" autoUpdateAnimBg="0"/>
      <p:bldP spid="634926" grpId="0" autoUpdateAnimBg="0"/>
      <p:bldP spid="634927" grpId="0" autoUpdateAnimBg="0"/>
      <p:bldP spid="634928" grpId="0" autoUpdateAnimBg="0"/>
      <p:bldP spid="634932"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p:cNvSpPr>
            <a:spLocks noChangeArrowheads="1"/>
          </p:cNvSpPr>
          <p:nvPr/>
        </p:nvSpPr>
        <p:spPr bwMode="auto">
          <a:xfrm>
            <a:off x="-304800" y="1619250"/>
            <a:ext cx="9471025" cy="704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4000" i="1">
                <a:solidFill>
                  <a:schemeClr val="folHlink"/>
                </a:solidFill>
                <a:latin typeface="Helvetica" charset="0"/>
              </a:rPr>
              <a:t> </a:t>
            </a:r>
            <a:r>
              <a:rPr lang="ja-JP" altLang="en-US" sz="4000" i="1">
                <a:latin typeface="Helvetica" charset="0"/>
              </a:rPr>
              <a:t>“</a:t>
            </a:r>
            <a:r>
              <a:rPr lang="en-US" altLang="ja-JP" sz="4000" i="1">
                <a:latin typeface="Helvetica" charset="0"/>
              </a:rPr>
              <a:t>KEPHOUMA</a:t>
            </a:r>
            <a:r>
              <a:rPr lang="ja-JP" altLang="en-US" sz="4000" i="1">
                <a:latin typeface="Helvetica" charset="0"/>
              </a:rPr>
              <a:t>”</a:t>
            </a:r>
            <a:r>
              <a:rPr lang="en-US" altLang="ja-JP" sz="4000" i="1">
                <a:latin typeface="Helvetica" charset="0"/>
              </a:rPr>
              <a:t>...</a:t>
            </a:r>
            <a:r>
              <a:rPr lang="en-US" altLang="ja-JP" sz="4000" i="1">
                <a:solidFill>
                  <a:srgbClr val="FFFF00"/>
                </a:solidFill>
                <a:latin typeface="Helvetica" charset="0"/>
              </a:rPr>
              <a:t>Die hau mehoshii liro</a:t>
            </a:r>
            <a:endParaRPr lang="en-US" sz="2400" i="1">
              <a:solidFill>
                <a:srgbClr val="FFFF00"/>
              </a:solidFill>
              <a:latin typeface="Helvetica" charset="0"/>
            </a:endParaRPr>
          </a:p>
        </p:txBody>
      </p:sp>
      <p:sp>
        <p:nvSpPr>
          <p:cNvPr id="525315" name="Rectangle 3"/>
          <p:cNvSpPr>
            <a:spLocks noChangeArrowheads="1"/>
          </p:cNvSpPr>
          <p:nvPr/>
        </p:nvSpPr>
        <p:spPr bwMode="auto">
          <a:xfrm>
            <a:off x="990600" y="552450"/>
            <a:ext cx="7439025"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altLang="ja-JP" sz="2400">
                <a:solidFill>
                  <a:srgbClr val="DDEE5E"/>
                </a:solidFill>
                <a:latin typeface="Helvetica" charset="0"/>
              </a:rPr>
              <a:t>Ketholeshii nu Pesikeshii “Mviidzeu”:</a:t>
            </a:r>
          </a:p>
          <a:p>
            <a:pPr algn="ctr">
              <a:defRPr/>
            </a:pPr>
            <a:r>
              <a:rPr lang="en-US" sz="2400">
                <a:solidFill>
                  <a:srgbClr val="DDEE5E"/>
                </a:solidFill>
                <a:latin typeface="Helvetica" charset="0"/>
              </a:rPr>
              <a:t>Kepenuopfii Thepha Kejii Dietsidiekho Mharhii-u</a:t>
            </a:r>
          </a:p>
        </p:txBody>
      </p:sp>
      <p:sp>
        <p:nvSpPr>
          <p:cNvPr id="53251" name="Text Box 4"/>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3252" name="Text Box 7"/>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grpSp>
        <p:nvGrpSpPr>
          <p:cNvPr id="2" name="Group 14"/>
          <p:cNvGrpSpPr>
            <a:grpSpLocks/>
          </p:cNvGrpSpPr>
          <p:nvPr/>
        </p:nvGrpSpPr>
        <p:grpSpPr bwMode="auto">
          <a:xfrm>
            <a:off x="1339850" y="3695700"/>
            <a:ext cx="6351588" cy="2540000"/>
            <a:chOff x="904" y="2328"/>
            <a:chExt cx="3941" cy="1600"/>
          </a:xfrm>
        </p:grpSpPr>
        <p:sp>
          <p:nvSpPr>
            <p:cNvPr id="525317" name="Text Box 5"/>
            <p:cNvSpPr txBox="1">
              <a:spLocks noChangeArrowheads="1"/>
            </p:cNvSpPr>
            <p:nvPr/>
          </p:nvSpPr>
          <p:spPr bwMode="auto">
            <a:xfrm>
              <a:off x="904" y="2404"/>
              <a:ext cx="3941" cy="1454"/>
            </a:xfrm>
            <a:prstGeom prst="rect">
              <a:avLst/>
            </a:prstGeom>
            <a:noFill/>
            <a:ln w="9525">
              <a:noFill/>
              <a:miter lim="800000"/>
              <a:headEnd/>
              <a:tailEnd/>
            </a:ln>
            <a:effectLst>
              <a:outerShdw blurRad="63500" dist="63500" dir="2212194"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800" i="1" dirty="0" smtClean="0">
                  <a:solidFill>
                    <a:srgbClr val="66FF78"/>
                  </a:solidFill>
                  <a:latin typeface="Helvetica" charset="0"/>
                </a:rPr>
                <a:t>Paul-e </a:t>
              </a:r>
              <a:r>
                <a:rPr lang="en-US" sz="4800" i="1" dirty="0" err="1" smtClean="0">
                  <a:solidFill>
                    <a:srgbClr val="66FF78"/>
                  </a:solidFill>
                  <a:latin typeface="Helvetica" charset="0"/>
                </a:rPr>
                <a:t>Romiako</a:t>
              </a:r>
              <a:r>
                <a:rPr lang="en-US" sz="4800" i="1" dirty="0" smtClean="0">
                  <a:solidFill>
                    <a:srgbClr val="66FF78"/>
                  </a:solidFill>
                  <a:latin typeface="Helvetica" charset="0"/>
                </a:rPr>
                <a:t> 3:23 nu </a:t>
              </a:r>
              <a:r>
                <a:rPr lang="en-US" sz="4800" i="1" dirty="0" err="1" smtClean="0">
                  <a:solidFill>
                    <a:srgbClr val="66FF78"/>
                  </a:solidFill>
                  <a:latin typeface="Helvetica" charset="0"/>
                </a:rPr>
                <a:t>thu</a:t>
              </a:r>
              <a:r>
                <a:rPr lang="en-US" sz="4800" i="1" dirty="0" smtClean="0">
                  <a:solidFill>
                    <a:srgbClr val="66FF78"/>
                  </a:solidFill>
                  <a:latin typeface="Helvetica" charset="0"/>
                </a:rPr>
                <a:t> </a:t>
              </a:r>
              <a:r>
                <a:rPr lang="en-US" sz="4800" i="1" dirty="0" err="1" smtClean="0">
                  <a:solidFill>
                    <a:srgbClr val="66FF78"/>
                  </a:solidFill>
                  <a:latin typeface="Helvetica" charset="0"/>
                </a:rPr>
                <a:t>pevi</a:t>
              </a:r>
              <a:r>
                <a:rPr lang="en-US" sz="4800" i="1" dirty="0" smtClean="0">
                  <a:solidFill>
                    <a:srgbClr val="66FF78"/>
                  </a:solidFill>
                  <a:latin typeface="Helvetica" charset="0"/>
                </a:rPr>
                <a:t> se pie </a:t>
              </a:r>
              <a:r>
                <a:rPr lang="en-US" sz="4800" i="1" dirty="0" err="1" smtClean="0">
                  <a:solidFill>
                    <a:srgbClr val="66FF78"/>
                  </a:solidFill>
                  <a:latin typeface="Helvetica" charset="0"/>
                </a:rPr>
                <a:t>kha</a:t>
              </a:r>
              <a:r>
                <a:rPr lang="en-US" sz="4800" i="1" dirty="0" smtClean="0">
                  <a:solidFill>
                    <a:srgbClr val="66FF78"/>
                  </a:solidFill>
                  <a:latin typeface="Helvetica" charset="0"/>
                </a:rPr>
                <a:t> </a:t>
              </a:r>
              <a:r>
                <a:rPr lang="en-US" sz="4800" i="1" dirty="0" err="1" smtClean="0">
                  <a:solidFill>
                    <a:srgbClr val="66FF78"/>
                  </a:solidFill>
                  <a:latin typeface="Helvetica" charset="0"/>
                </a:rPr>
                <a:t>ba</a:t>
              </a:r>
              <a:endParaRPr lang="en-US" sz="4800" i="1" dirty="0" smtClean="0">
                <a:solidFill>
                  <a:srgbClr val="66FF78"/>
                </a:solidFill>
                <a:latin typeface="Helvetica" charset="0"/>
              </a:endParaRPr>
            </a:p>
          </p:txBody>
        </p:sp>
        <p:sp>
          <p:nvSpPr>
            <p:cNvPr id="525321" name="AutoShape 9"/>
            <p:cNvSpPr>
              <a:spLocks noChangeArrowheads="1"/>
            </p:cNvSpPr>
            <p:nvPr/>
          </p:nvSpPr>
          <p:spPr bwMode="auto">
            <a:xfrm>
              <a:off x="934" y="2328"/>
              <a:ext cx="3908" cy="1600"/>
            </a:xfrm>
            <a:prstGeom prst="roundRect">
              <a:avLst>
                <a:gd name="adj" fmla="val 16667"/>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grpSp>
      <p:sp>
        <p:nvSpPr>
          <p:cNvPr id="525324" name="Rectangle 12"/>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18</a:t>
            </a:r>
          </a:p>
        </p:txBody>
      </p:sp>
      <p:sp>
        <p:nvSpPr>
          <p:cNvPr id="525325" name="Rectangle 13"/>
          <p:cNvSpPr>
            <a:spLocks noChangeArrowheads="1"/>
          </p:cNvSpPr>
          <p:nvPr/>
        </p:nvSpPr>
        <p:spPr bwMode="auto">
          <a:xfrm>
            <a:off x="365125" y="2608263"/>
            <a:ext cx="8458200" cy="10747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3200" i="1">
                <a:solidFill>
                  <a:schemeClr val="folHlink"/>
                </a:solidFill>
                <a:latin typeface="Helvetica" charset="0"/>
                <a:ea typeface="ＭＳ Ｐゴシック" pitchFamily="34" charset="-128"/>
                <a:cs typeface="+mn-cs"/>
              </a:rPr>
              <a:t>Suopuo-e mezhiipie kezhiiu khotso lie vi ta?</a:t>
            </a:r>
            <a:endParaRPr lang="en-US" sz="1800" i="1">
              <a:solidFill>
                <a:schemeClr val="folHlink"/>
              </a:solidFill>
              <a:latin typeface="Helvetica" charset="0"/>
              <a:ea typeface="ＭＳ Ｐゴシック" pitchFamily="34" charset="-128"/>
              <a:cs typeface="+mn-cs"/>
            </a:endParaRPr>
          </a:p>
        </p:txBody>
      </p:sp>
      <p:sp>
        <p:nvSpPr>
          <p:cNvPr id="53256" name="Text Box 16"/>
          <p:cNvSpPr txBox="1">
            <a:spLocks noChangeArrowheads="1"/>
          </p:cNvSpPr>
          <p:nvPr/>
        </p:nvSpPr>
        <p:spPr bwMode="auto">
          <a:xfrm>
            <a:off x="858837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25325"/>
                                        </p:tgtEl>
                                        <p:attrNameLst>
                                          <p:attrName>style.visibility</p:attrName>
                                        </p:attrNameLst>
                                      </p:cBhvr>
                                      <p:to>
                                        <p:strVal val="visible"/>
                                      </p:to>
                                    </p:set>
                                    <p:anim calcmode="lin" valueType="num">
                                      <p:cBhvr additive="base">
                                        <p:cTn id="7" dur="500" fill="hold"/>
                                        <p:tgtEl>
                                          <p:spTgt spid="525325"/>
                                        </p:tgtEl>
                                        <p:attrNameLst>
                                          <p:attrName>ppt_x</p:attrName>
                                        </p:attrNameLst>
                                      </p:cBhvr>
                                      <p:tavLst>
                                        <p:tav tm="0">
                                          <p:val>
                                            <p:strVal val="0-#ppt_w/2"/>
                                          </p:val>
                                        </p:tav>
                                        <p:tav tm="100000">
                                          <p:val>
                                            <p:strVal val="#ppt_x"/>
                                          </p:val>
                                        </p:tav>
                                      </p:tavLst>
                                    </p:anim>
                                    <p:anim calcmode="lin" valueType="num">
                                      <p:cBhvr additive="base">
                                        <p:cTn id="8" dur="500" fill="hold"/>
                                        <p:tgtEl>
                                          <p:spTgt spid="52532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 calcmode="lin" valueType="num">
                                      <p:cBhvr>
                                        <p:cTn id="15" dur="500" fill="hold"/>
                                        <p:tgtEl>
                                          <p:spTgt spid="2"/>
                                        </p:tgtEl>
                                        <p:attrNameLst>
                                          <p:attrName>ppt_x</p:attrName>
                                        </p:attrNameLst>
                                      </p:cBhvr>
                                      <p:tavLst>
                                        <p:tav tm="0">
                                          <p:val>
                                            <p:fltVal val="0.5"/>
                                          </p:val>
                                        </p:tav>
                                        <p:tav tm="100000">
                                          <p:val>
                                            <p:strVal val="#ppt_x"/>
                                          </p:val>
                                        </p:tav>
                                      </p:tavLst>
                                    </p:anim>
                                    <p:anim calcmode="lin" valueType="num">
                                      <p:cBhvr>
                                        <p:cTn id="16"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25"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p:cNvPicPr>
            <a:picLocks noChangeAspect="1" noChangeArrowheads="1"/>
          </p:cNvPicPr>
          <p:nvPr/>
        </p:nvPicPr>
        <p:blipFill>
          <a:blip r:embed="rId4">
            <a:extLst>
              <a:ext uri="{28A0092B-C50C-407E-A947-70E740481C1C}">
                <a14:useLocalDpi xmlns:a14="http://schemas.microsoft.com/office/drawing/2010/main" val="0"/>
              </a:ext>
            </a:extLst>
          </a:blip>
          <a:srcRect l="19376" t="14693" r="12500" b="110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3"/>
          <p:cNvSpPr>
            <a:spLocks noChangeArrowheads="1"/>
          </p:cNvSpPr>
          <p:nvPr/>
        </p:nvSpPr>
        <p:spPr bwMode="auto">
          <a:xfrm>
            <a:off x="0" y="2533650"/>
            <a:ext cx="1738313" cy="43386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8435" name="Picture 4" descr="Northern Negev wadis aerial"/>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r="-11"/>
          <a:stretch>
            <a:fillRect/>
          </a:stretch>
        </p:blipFill>
        <p:spPr bwMode="auto">
          <a:xfrm>
            <a:off x="-22225" y="2220913"/>
            <a:ext cx="9166225" cy="466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18436" name="Rectangle 6"/>
          <p:cNvSpPr>
            <a:spLocks noChangeArrowheads="1"/>
          </p:cNvSpPr>
          <p:nvPr/>
        </p:nvSpPr>
        <p:spPr bwMode="auto">
          <a:xfrm>
            <a:off x="6807200" y="1944688"/>
            <a:ext cx="2351088" cy="9874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437" name="Oval 7"/>
          <p:cNvSpPr>
            <a:spLocks noChangeArrowheads="1"/>
          </p:cNvSpPr>
          <p:nvPr/>
        </p:nvSpPr>
        <p:spPr bwMode="auto">
          <a:xfrm rot="-244415">
            <a:off x="-14288" y="1582738"/>
            <a:ext cx="3208338" cy="65405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8438" name="Rectangle 8"/>
          <p:cNvSpPr>
            <a:spLocks noChangeArrowheads="1"/>
          </p:cNvSpPr>
          <p:nvPr/>
        </p:nvSpPr>
        <p:spPr bwMode="auto">
          <a:xfrm>
            <a:off x="-22225" y="2085975"/>
            <a:ext cx="1697038" cy="6111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439" name="Rectangle 9"/>
          <p:cNvSpPr>
            <a:spLocks noChangeArrowheads="1"/>
          </p:cNvSpPr>
          <p:nvPr/>
        </p:nvSpPr>
        <p:spPr bwMode="auto">
          <a:xfrm>
            <a:off x="2020888" y="1592263"/>
            <a:ext cx="6621462" cy="958850"/>
          </a:xfrm>
          <a:prstGeom prst="rect">
            <a:avLst/>
          </a:prstGeom>
          <a:solidFill>
            <a:schemeClr val="tx1"/>
          </a:solidFill>
          <a:ln w="12700">
            <a:solidFill>
              <a:schemeClr val="tx1"/>
            </a:solidFill>
            <a:miter lim="800000"/>
            <a:headEnd/>
            <a:tailEnd/>
          </a:ln>
        </p:spPr>
        <p:txBody>
          <a:bodyPr wrap="none" anchor="ctr"/>
          <a:lstStyle/>
          <a:p>
            <a:endParaRPr lang="en-US"/>
          </a:p>
        </p:txBody>
      </p:sp>
      <p:sp>
        <p:nvSpPr>
          <p:cNvPr id="18440" name="Text Box 1028"/>
          <p:cNvSpPr txBox="1">
            <a:spLocks noChangeArrowheads="1"/>
          </p:cNvSpPr>
          <p:nvPr/>
        </p:nvSpPr>
        <p:spPr bwMode="auto">
          <a:xfrm>
            <a:off x="8159750" y="6529388"/>
            <a:ext cx="38893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b="0">
                <a:solidFill>
                  <a:srgbClr val="FFFFFF"/>
                </a:solidFill>
              </a:rPr>
              <a:t>01a</a:t>
            </a:r>
            <a:endParaRPr lang="en-US" sz="1400" b="0">
              <a:solidFill>
                <a:srgbClr val="FFFFFF"/>
              </a:solidFill>
            </a:endParaRPr>
          </a:p>
        </p:txBody>
      </p:sp>
      <p:sp>
        <p:nvSpPr>
          <p:cNvPr id="12" name="Rectangle 1045"/>
          <p:cNvSpPr>
            <a:spLocks noChangeArrowheads="1"/>
          </p:cNvSpPr>
          <p:nvPr/>
        </p:nvSpPr>
        <p:spPr bwMode="auto">
          <a:xfrm>
            <a:off x="7532688" y="6529388"/>
            <a:ext cx="8080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15371" name="Text Box 10"/>
          <p:cNvSpPr txBox="1">
            <a:spLocks noChangeArrowheads="1"/>
          </p:cNvSpPr>
          <p:nvPr/>
        </p:nvSpPr>
        <p:spPr bwMode="auto">
          <a:xfrm>
            <a:off x="0" y="1752600"/>
            <a:ext cx="9144000" cy="584200"/>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eaLnBrk="1" hangingPunct="1">
              <a:spcBef>
                <a:spcPct val="50000"/>
              </a:spcBef>
              <a:defRPr/>
            </a:pPr>
            <a:r>
              <a:rPr lang="en-US" sz="3200" dirty="0">
                <a:solidFill>
                  <a:srgbClr val="00CC00"/>
                </a:solidFill>
                <a:latin typeface="Ligurino" pitchFamily="2" charset="0"/>
                <a:ea typeface="ＭＳ Ｐゴシック" pitchFamily="34" charset="-128"/>
                <a:cs typeface="+mn-cs"/>
              </a:rPr>
              <a:t>Bible Nu </a:t>
            </a:r>
            <a:r>
              <a:rPr lang="en-US" sz="3200" dirty="0" err="1">
                <a:solidFill>
                  <a:srgbClr val="00CC00"/>
                </a:solidFill>
                <a:latin typeface="Ligurino" pitchFamily="2" charset="0"/>
                <a:ea typeface="ＭＳ Ｐゴシック" pitchFamily="34" charset="-128"/>
                <a:cs typeface="+mn-cs"/>
              </a:rPr>
              <a:t>Thechu</a:t>
            </a:r>
            <a:r>
              <a:rPr lang="en-US" sz="3200" dirty="0">
                <a:solidFill>
                  <a:srgbClr val="00CC00"/>
                </a:solidFill>
                <a:latin typeface="Ligurino" pitchFamily="2" charset="0"/>
                <a:ea typeface="ＭＳ Ｐゴシック" pitchFamily="34" charset="-128"/>
                <a:cs typeface="+mn-cs"/>
              </a:rPr>
              <a:t> </a:t>
            </a:r>
            <a:r>
              <a:rPr lang="en-US" sz="3200" dirty="0" err="1">
                <a:solidFill>
                  <a:srgbClr val="00CC00"/>
                </a:solidFill>
                <a:latin typeface="Ligurino" pitchFamily="2" charset="0"/>
                <a:ea typeface="ＭＳ Ｐゴシック" pitchFamily="34" charset="-128"/>
                <a:cs typeface="+mn-cs"/>
              </a:rPr>
              <a:t>Merhi</a:t>
            </a:r>
            <a:r>
              <a:rPr lang="en-US" sz="3200" dirty="0">
                <a:solidFill>
                  <a:srgbClr val="00CC00"/>
                </a:solidFill>
                <a:latin typeface="Ligurino" pitchFamily="2" charset="0"/>
                <a:ea typeface="ＭＳ Ｐゴシック" pitchFamily="34" charset="-128"/>
                <a:cs typeface="+mn-cs"/>
              </a:rPr>
              <a:t> </a:t>
            </a:r>
            <a:r>
              <a:rPr lang="en-US" sz="3200" dirty="0" err="1">
                <a:solidFill>
                  <a:srgbClr val="00CC00"/>
                </a:solidFill>
                <a:latin typeface="Ligurino" pitchFamily="2" charset="0"/>
                <a:ea typeface="ＭＳ Ｐゴシック" pitchFamily="34" charset="-128"/>
                <a:cs typeface="+mn-cs"/>
              </a:rPr>
              <a:t>Khapie</a:t>
            </a:r>
            <a:r>
              <a:rPr lang="en-US" sz="3200" dirty="0">
                <a:solidFill>
                  <a:srgbClr val="00CC00"/>
                </a:solidFill>
                <a:latin typeface="Ligurino" pitchFamily="2" charset="0"/>
                <a:ea typeface="ＭＳ Ｐゴシック" pitchFamily="34" charset="-128"/>
                <a:cs typeface="+mn-cs"/>
              </a:rPr>
              <a:t> </a:t>
            </a:r>
            <a:r>
              <a:rPr lang="en-US" sz="3200" dirty="0" err="1">
                <a:solidFill>
                  <a:srgbClr val="00CC00"/>
                </a:solidFill>
                <a:latin typeface="Ligurino" pitchFamily="2" charset="0"/>
                <a:ea typeface="ＭＳ Ｐゴシック" pitchFamily="34" charset="-128"/>
                <a:cs typeface="+mn-cs"/>
              </a:rPr>
              <a:t>Bayakezhako</a:t>
            </a:r>
            <a:endParaRPr lang="en-US" sz="3200" dirty="0">
              <a:solidFill>
                <a:srgbClr val="00CC00"/>
              </a:solidFill>
              <a:latin typeface="Ligurino" pitchFamily="2" charset="0"/>
              <a:ea typeface="ＭＳ Ｐゴシック" pitchFamily="34" charset="-128"/>
              <a:cs typeface="+mn-cs"/>
            </a:endParaRPr>
          </a:p>
        </p:txBody>
      </p:sp>
      <p:sp>
        <p:nvSpPr>
          <p:cNvPr id="15372" name="Text Box 5"/>
          <p:cNvSpPr txBox="1">
            <a:spLocks noChangeArrowheads="1"/>
          </p:cNvSpPr>
          <p:nvPr/>
        </p:nvSpPr>
        <p:spPr bwMode="auto">
          <a:xfrm>
            <a:off x="376238" y="2409825"/>
            <a:ext cx="8639175" cy="4318000"/>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eaLnBrk="1" hangingPunct="1">
              <a:spcBef>
                <a:spcPct val="50000"/>
              </a:spcBef>
              <a:defRPr/>
            </a:pPr>
            <a:r>
              <a:rPr lang="en-US" sz="2300" dirty="0" err="1" smtClean="0">
                <a:solidFill>
                  <a:srgbClr val="FFFF00"/>
                </a:solidFill>
                <a:effectLst>
                  <a:outerShdw blurRad="50800" dist="63500" dir="2700000" algn="tl" rotWithShape="0">
                    <a:srgbClr val="000000">
                      <a:alpha val="82000"/>
                    </a:srgbClr>
                  </a:outerShdw>
                </a:effectLst>
                <a:latin typeface="Papyrus" charset="0"/>
              </a:rPr>
              <a:t>Uko</a:t>
            </a: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300" dirty="0" err="1" smtClean="0">
                <a:solidFill>
                  <a:srgbClr val="FFFF00"/>
                </a:solidFill>
                <a:effectLst>
                  <a:outerShdw blurRad="50800" dist="63500" dir="2700000" algn="tl" rotWithShape="0">
                    <a:srgbClr val="000000">
                      <a:alpha val="82000"/>
                    </a:srgbClr>
                  </a:outerShdw>
                </a:effectLst>
                <a:latin typeface="Papyrus" charset="0"/>
              </a:rPr>
              <a:t>krothoko</a:t>
            </a:r>
            <a:r>
              <a:rPr lang="en-US" sz="2300" dirty="0" smtClean="0">
                <a:solidFill>
                  <a:srgbClr val="FFFF00"/>
                </a:solidFill>
                <a:effectLst>
                  <a:outerShdw blurRad="50800" dist="63500" dir="2700000" algn="tl" rotWithShape="0">
                    <a:srgbClr val="000000">
                      <a:alpha val="82000"/>
                    </a:srgbClr>
                  </a:outerShdw>
                </a:effectLst>
                <a:latin typeface="Papyrus" charset="0"/>
              </a:rPr>
              <a:t> Todd </a:t>
            </a:r>
            <a:r>
              <a:rPr lang="en-US" sz="2300" dirty="0" err="1" smtClean="0">
                <a:solidFill>
                  <a:srgbClr val="FFFF00"/>
                </a:solidFill>
                <a:effectLst>
                  <a:outerShdw blurRad="50800" dist="63500" dir="2700000" algn="tl" rotWithShape="0">
                    <a:srgbClr val="000000">
                      <a:alpha val="82000"/>
                    </a:srgbClr>
                  </a:outerShdw>
                </a:effectLst>
                <a:latin typeface="Papyrus" charset="0"/>
              </a:rPr>
              <a:t>Boln</a:t>
            </a: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300" dirty="0" err="1" smtClean="0">
                <a:solidFill>
                  <a:srgbClr val="FFFF00"/>
                </a:solidFill>
                <a:effectLst>
                  <a:outerShdw blurRad="50800" dist="63500" dir="2700000" algn="tl" rotWithShape="0">
                    <a:srgbClr val="000000">
                      <a:alpha val="82000"/>
                    </a:srgbClr>
                  </a:outerShdw>
                </a:effectLst>
                <a:latin typeface="Papyrus" charset="0"/>
              </a:rPr>
              <a:t>puophouliete</a:t>
            </a: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300" dirty="0" err="1" smtClean="0">
                <a:solidFill>
                  <a:srgbClr val="FFFF00"/>
                </a:solidFill>
                <a:effectLst>
                  <a:outerShdw blurRad="50800" dist="63500" dir="2700000" algn="tl" rotWithShape="0">
                    <a:srgbClr val="000000">
                      <a:alpha val="82000"/>
                    </a:srgbClr>
                  </a:outerShdw>
                </a:effectLst>
                <a:latin typeface="Papyrus" charset="0"/>
              </a:rPr>
              <a:t>kekrilamonyu</a:t>
            </a: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300" dirty="0" err="1" smtClean="0">
                <a:solidFill>
                  <a:srgbClr val="FFFF00"/>
                </a:solidFill>
                <a:effectLst>
                  <a:outerShdw blurRad="50800" dist="63500" dir="2700000" algn="tl" rotWithShape="0">
                    <a:srgbClr val="000000">
                      <a:alpha val="82000"/>
                    </a:srgbClr>
                  </a:outerShdw>
                </a:effectLst>
                <a:latin typeface="Papyrus" charset="0"/>
              </a:rPr>
              <a:t>Ketholeshuda</a:t>
            </a:r>
            <a:r>
              <a:rPr lang="en-US" sz="2300" dirty="0" smtClean="0">
                <a:solidFill>
                  <a:srgbClr val="FFFF00"/>
                </a:solidFill>
                <a:effectLst>
                  <a:outerShdw blurRad="50800" dist="63500" dir="2700000" algn="tl" rotWithShape="0">
                    <a:srgbClr val="000000">
                      <a:alpha val="82000"/>
                    </a:srgbClr>
                  </a:outerShdw>
                </a:effectLst>
                <a:latin typeface="Papyrus" charset="0"/>
              </a:rPr>
              <a:t> nu </a:t>
            </a:r>
            <a:r>
              <a:rPr lang="en-US" sz="2300" dirty="0" err="1" smtClean="0">
                <a:solidFill>
                  <a:srgbClr val="FFFF00"/>
                </a:solidFill>
                <a:effectLst>
                  <a:outerShdw blurRad="50800" dist="63500" dir="2700000" algn="tl" rotWithShape="0">
                    <a:srgbClr val="000000">
                      <a:alpha val="82000"/>
                    </a:srgbClr>
                  </a:outerShdw>
                </a:effectLst>
                <a:latin typeface="Papyrus" charset="0"/>
              </a:rPr>
              <a:t>Thichu</a:t>
            </a: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300" dirty="0" err="1" smtClean="0">
                <a:solidFill>
                  <a:srgbClr val="FFFF00"/>
                </a:solidFill>
                <a:effectLst>
                  <a:outerShdw blurRad="50800" dist="63500" dir="2700000" algn="tl" rotWithShape="0">
                    <a:srgbClr val="000000">
                      <a:alpha val="82000"/>
                    </a:srgbClr>
                  </a:outerShdw>
                </a:effectLst>
                <a:latin typeface="Papyrus" charset="0"/>
              </a:rPr>
              <a:t>Miarhi</a:t>
            </a: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300" dirty="0" err="1" smtClean="0">
                <a:solidFill>
                  <a:srgbClr val="FFFF00"/>
                </a:solidFill>
                <a:effectLst>
                  <a:outerShdw blurRad="50800" dist="63500" dir="2700000" algn="tl" rotWithShape="0">
                    <a:srgbClr val="000000">
                      <a:alpha val="82000"/>
                    </a:srgbClr>
                  </a:outerShdw>
                </a:effectLst>
                <a:latin typeface="Papyrus" charset="0"/>
              </a:rPr>
              <a:t>khapie</a:t>
            </a: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300" dirty="0" err="1" smtClean="0">
                <a:solidFill>
                  <a:srgbClr val="FFFF00"/>
                </a:solidFill>
                <a:effectLst>
                  <a:outerShdw blurRad="50800" dist="63500" dir="2700000" algn="tl" rotWithShape="0">
                    <a:srgbClr val="000000">
                      <a:alpha val="82000"/>
                    </a:srgbClr>
                  </a:outerShdw>
                </a:effectLst>
                <a:latin typeface="Papyrus" charset="0"/>
              </a:rPr>
              <a:t>Bayakezhako</a:t>
            </a: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300" dirty="0" err="1" smtClean="0">
                <a:solidFill>
                  <a:srgbClr val="FFFF00"/>
                </a:solidFill>
                <a:effectLst>
                  <a:outerShdw blurRad="50800" dist="63500" dir="2700000" algn="tl" rotWithShape="0">
                    <a:srgbClr val="000000">
                      <a:alpha val="82000"/>
                    </a:srgbClr>
                  </a:outerShdw>
                </a:effectLst>
                <a:latin typeface="Papyrus" charset="0"/>
              </a:rPr>
              <a:t>puo</a:t>
            </a: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300" dirty="0" err="1" smtClean="0">
                <a:solidFill>
                  <a:srgbClr val="FFFF00"/>
                </a:solidFill>
                <a:effectLst>
                  <a:outerShdw blurRad="50800" dist="63500" dir="2700000" algn="tl" rotWithShape="0">
                    <a:srgbClr val="000000">
                      <a:alpha val="82000"/>
                    </a:srgbClr>
                  </a:outerShdw>
                </a:effectLst>
                <a:latin typeface="Papyrus" charset="0"/>
              </a:rPr>
              <a:t>noumvu</a:t>
            </a:r>
            <a:r>
              <a:rPr lang="en-US" sz="2300" dirty="0" smtClean="0">
                <a:solidFill>
                  <a:srgbClr val="FFFF00"/>
                </a:solidFill>
                <a:effectLst>
                  <a:outerShdw blurRad="50800" dist="63500" dir="2700000" algn="tl" rotWithShape="0">
                    <a:srgbClr val="000000">
                      <a:alpha val="82000"/>
                    </a:srgbClr>
                  </a:outerShdw>
                </a:effectLst>
                <a:latin typeface="Papyrus" charset="0"/>
              </a:rPr>
              <a:t> di </a:t>
            </a:r>
            <a:r>
              <a:rPr lang="en-US" sz="2300" dirty="0" err="1" smtClean="0">
                <a:solidFill>
                  <a:srgbClr val="FFFF00"/>
                </a:solidFill>
                <a:effectLst>
                  <a:outerShdw blurRad="50800" dist="63500" dir="2700000" algn="tl" rotWithShape="0">
                    <a:srgbClr val="000000">
                      <a:alpha val="82000"/>
                    </a:srgbClr>
                  </a:outerShdw>
                </a:effectLst>
                <a:latin typeface="Papyrus" charset="0"/>
              </a:rPr>
              <a:t>uko</a:t>
            </a: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300" dirty="0" err="1" smtClean="0">
                <a:solidFill>
                  <a:srgbClr val="FFFF00"/>
                </a:solidFill>
                <a:effectLst>
                  <a:outerShdw blurRad="50800" dist="63500" dir="2700000" algn="tl" rotWithShape="0">
                    <a:srgbClr val="000000">
                      <a:alpha val="82000"/>
                    </a:srgbClr>
                  </a:outerShdw>
                </a:effectLst>
                <a:latin typeface="Papyrus" charset="0"/>
              </a:rPr>
              <a:t>bu</a:t>
            </a: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300" dirty="0" err="1" smtClean="0">
                <a:solidFill>
                  <a:srgbClr val="FFFF00"/>
                </a:solidFill>
                <a:effectLst>
                  <a:outerShdw blurRad="50800" dist="63500" dir="2700000" algn="tl" rotWithShape="0">
                    <a:srgbClr val="000000">
                      <a:alpha val="82000"/>
                    </a:srgbClr>
                  </a:outerShdw>
                </a:effectLst>
                <a:latin typeface="Papyrus" charset="0"/>
              </a:rPr>
              <a:t>Ketholeshuda</a:t>
            </a: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300" dirty="0" err="1" smtClean="0">
                <a:solidFill>
                  <a:srgbClr val="FFFF00"/>
                </a:solidFill>
                <a:effectLst>
                  <a:outerShdw blurRad="50800" dist="63500" dir="2700000" algn="tl" rotWithShape="0">
                    <a:srgbClr val="000000">
                      <a:alpha val="82000"/>
                    </a:srgbClr>
                  </a:outerShdw>
                </a:effectLst>
                <a:latin typeface="Papyrus" charset="0"/>
              </a:rPr>
              <a:t>Diethierieko</a:t>
            </a: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300" dirty="0" err="1" smtClean="0">
                <a:solidFill>
                  <a:srgbClr val="FFFF00"/>
                </a:solidFill>
                <a:effectLst>
                  <a:outerShdw blurRad="50800" dist="63500" dir="2700000" algn="tl" rotWithShape="0">
                    <a:srgbClr val="000000">
                      <a:alpha val="82000"/>
                    </a:srgbClr>
                  </a:outerShdw>
                </a:effectLst>
                <a:latin typeface="Papyrus" charset="0"/>
              </a:rPr>
              <a:t>Sebakechula</a:t>
            </a: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300" dirty="0" err="1" smtClean="0">
                <a:solidFill>
                  <a:srgbClr val="FFFF00"/>
                </a:solidFill>
                <a:effectLst>
                  <a:outerShdw blurRad="50800" dist="63500" dir="2700000" algn="tl" rotWithShape="0">
                    <a:srgbClr val="000000">
                      <a:alpha val="82000"/>
                    </a:srgbClr>
                  </a:outerShdw>
                </a:effectLst>
                <a:latin typeface="Papyrus" charset="0"/>
              </a:rPr>
              <a:t>Ketholeshuda</a:t>
            </a: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300" dirty="0" err="1" smtClean="0">
                <a:solidFill>
                  <a:srgbClr val="FFFF00"/>
                </a:solidFill>
                <a:effectLst>
                  <a:outerShdw blurRad="50800" dist="63500" dir="2700000" algn="tl" rotWithShape="0">
                    <a:srgbClr val="000000">
                      <a:alpha val="82000"/>
                    </a:srgbClr>
                  </a:outerShdw>
                </a:effectLst>
                <a:latin typeface="Papyrus" charset="0"/>
              </a:rPr>
              <a:t>Diehierieko</a:t>
            </a: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300" dirty="0" err="1" smtClean="0">
                <a:solidFill>
                  <a:srgbClr val="FFFF00"/>
                </a:solidFill>
                <a:effectLst>
                  <a:outerShdw blurRad="50800" dist="63500" dir="2700000" algn="tl" rotWithShape="0">
                    <a:srgbClr val="000000">
                      <a:alpha val="82000"/>
                    </a:srgbClr>
                  </a:outerShdw>
                </a:effectLst>
                <a:latin typeface="Papyrus" charset="0"/>
              </a:rPr>
              <a:t>sekebako</a:t>
            </a: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300" dirty="0" err="1" smtClean="0">
                <a:solidFill>
                  <a:srgbClr val="FFFF00"/>
                </a:solidFill>
                <a:effectLst>
                  <a:outerShdw blurRad="50800" dist="63500" dir="2700000" algn="tl" rotWithShape="0">
                    <a:srgbClr val="000000">
                      <a:alpha val="82000"/>
                    </a:srgbClr>
                  </a:outerShdw>
                </a:effectLst>
                <a:latin typeface="Papyrus" charset="0"/>
              </a:rPr>
              <a:t>vodi</a:t>
            </a: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300" dirty="0" err="1" smtClean="0">
                <a:solidFill>
                  <a:srgbClr val="FFFF00"/>
                </a:solidFill>
                <a:effectLst>
                  <a:outerShdw blurRad="50800" dist="63500" dir="2700000" algn="tl" rotWithShape="0">
                    <a:srgbClr val="000000">
                      <a:alpha val="82000"/>
                    </a:srgbClr>
                  </a:outerShdw>
                </a:effectLst>
                <a:latin typeface="Papyrus" charset="0"/>
              </a:rPr>
              <a:t>BiblePlaces.com</a:t>
            </a: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300" dirty="0" err="1" smtClean="0">
                <a:solidFill>
                  <a:srgbClr val="FFFF00"/>
                </a:solidFill>
                <a:effectLst>
                  <a:outerShdw blurRad="50800" dist="63500" dir="2700000" algn="tl" rotWithShape="0">
                    <a:srgbClr val="000000">
                      <a:alpha val="82000"/>
                    </a:srgbClr>
                  </a:outerShdw>
                </a:effectLst>
                <a:latin typeface="Papyrus" charset="0"/>
              </a:rPr>
              <a:t>meho</a:t>
            </a:r>
            <a:r>
              <a:rPr lang="en-US" sz="2300" dirty="0" smtClean="0">
                <a:solidFill>
                  <a:srgbClr val="FFFF00"/>
                </a:solidFill>
                <a:effectLst>
                  <a:outerShdw blurRad="50800" dist="63500" dir="2700000" algn="tl" rotWithShape="0">
                    <a:srgbClr val="000000">
                      <a:alpha val="82000"/>
                    </a:srgbClr>
                  </a:outerShdw>
                </a:effectLst>
                <a:latin typeface="Papyrus" charset="0"/>
              </a:rPr>
              <a:t> mu </a:t>
            </a:r>
            <a:r>
              <a:rPr lang="en-US" sz="2300" dirty="0" err="1" smtClean="0">
                <a:solidFill>
                  <a:srgbClr val="FFFF00"/>
                </a:solidFill>
                <a:effectLst>
                  <a:outerShdw blurRad="50800" dist="63500" dir="2700000" algn="tl" rotWithShape="0">
                    <a:srgbClr val="000000">
                      <a:alpha val="82000"/>
                    </a:srgbClr>
                  </a:outerShdw>
                </a:effectLst>
                <a:latin typeface="Papyrus" charset="0"/>
              </a:rPr>
              <a:t>miarhiko</a:t>
            </a: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300" dirty="0" err="1" smtClean="0">
                <a:solidFill>
                  <a:srgbClr val="FFFF00"/>
                </a:solidFill>
                <a:effectLst>
                  <a:outerShdw blurRad="50800" dist="63500" dir="2700000" algn="tl" rotWithShape="0">
                    <a:srgbClr val="000000">
                      <a:alpha val="82000"/>
                    </a:srgbClr>
                  </a:outerShdw>
                </a:effectLst>
                <a:latin typeface="Papyrus" charset="0"/>
              </a:rPr>
              <a:t>pfuliechie</a:t>
            </a: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300" dirty="0" err="1" smtClean="0">
                <a:solidFill>
                  <a:srgbClr val="FFFF00"/>
                </a:solidFill>
                <a:effectLst>
                  <a:outerShdw blurRad="50800" dist="63500" dir="2700000" algn="tl" rotWithShape="0">
                    <a:srgbClr val="000000">
                      <a:alpha val="82000"/>
                    </a:srgbClr>
                  </a:outerShdw>
                </a:effectLst>
                <a:latin typeface="Papyrus" charset="0"/>
              </a:rPr>
              <a:t>kekrilamonyu</a:t>
            </a: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300" dirty="0" err="1" smtClean="0">
                <a:solidFill>
                  <a:srgbClr val="FFFF00"/>
                </a:solidFill>
                <a:effectLst>
                  <a:outerShdw blurRad="50800" dist="63500" dir="2700000" algn="tl" rotWithShape="0">
                    <a:srgbClr val="000000">
                      <a:alpha val="82000"/>
                    </a:srgbClr>
                  </a:outerShdw>
                </a:effectLst>
                <a:latin typeface="Papyrus" charset="0"/>
              </a:rPr>
              <a:t>Ketholeshuda</a:t>
            </a: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300" dirty="0" err="1" smtClean="0">
                <a:solidFill>
                  <a:srgbClr val="FFFF00"/>
                </a:solidFill>
                <a:effectLst>
                  <a:outerShdw blurRad="50800" dist="63500" dir="2700000" algn="tl" rotWithShape="0">
                    <a:srgbClr val="000000">
                      <a:alpha val="82000"/>
                    </a:srgbClr>
                  </a:outerShdw>
                </a:effectLst>
                <a:latin typeface="Papyrus" charset="0"/>
              </a:rPr>
              <a:t>thenyie</a:t>
            </a: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300" dirty="0" err="1" smtClean="0">
                <a:solidFill>
                  <a:srgbClr val="FFFF00"/>
                </a:solidFill>
                <a:effectLst>
                  <a:outerShdw blurRad="50800" dist="63500" dir="2700000" algn="tl" rotWithShape="0">
                    <a:srgbClr val="000000">
                      <a:alpha val="82000"/>
                    </a:srgbClr>
                  </a:outerShdw>
                </a:effectLst>
                <a:latin typeface="Papyrus" charset="0"/>
              </a:rPr>
              <a:t>kezu</a:t>
            </a: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300" dirty="0" err="1" smtClean="0">
                <a:solidFill>
                  <a:srgbClr val="FFFF00"/>
                </a:solidFill>
                <a:effectLst>
                  <a:outerShdw blurRad="50800" dist="63500" dir="2700000" algn="tl" rotWithShape="0">
                    <a:srgbClr val="000000">
                      <a:alpha val="82000"/>
                    </a:srgbClr>
                  </a:outerShdw>
                </a:effectLst>
                <a:latin typeface="Papyrus" charset="0"/>
              </a:rPr>
              <a:t>hanu</a:t>
            </a: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300" dirty="0" err="1" smtClean="0">
                <a:solidFill>
                  <a:srgbClr val="FFFF00"/>
                </a:solidFill>
                <a:effectLst>
                  <a:outerShdw blurRad="50800" dist="63500" dir="2700000" algn="tl" rotWithShape="0">
                    <a:srgbClr val="000000">
                      <a:alpha val="82000"/>
                    </a:srgbClr>
                  </a:outerShdw>
                </a:effectLst>
                <a:latin typeface="Papyrus" charset="0"/>
              </a:rPr>
              <a:t>ba</a:t>
            </a: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300" dirty="0" err="1" smtClean="0">
                <a:solidFill>
                  <a:srgbClr val="FFFF00"/>
                </a:solidFill>
                <a:effectLst>
                  <a:outerShdw blurRad="50800" dist="63500" dir="2700000" algn="tl" rotWithShape="0">
                    <a:srgbClr val="000000">
                      <a:alpha val="82000"/>
                    </a:srgbClr>
                  </a:outerShdw>
                </a:effectLst>
                <a:latin typeface="Papyrus" charset="0"/>
              </a:rPr>
              <a:t>Kemasa</a:t>
            </a: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400" dirty="0" err="1" smtClean="0">
                <a:solidFill>
                  <a:srgbClr val="FFFF00"/>
                </a:solidFill>
                <a:effectLst>
                  <a:outerShdw blurRad="50800" dist="63500" dir="2700000" algn="tl" rotWithShape="0">
                    <a:srgbClr val="000000">
                      <a:alpha val="82000"/>
                    </a:srgbClr>
                  </a:outerShdw>
                </a:effectLst>
                <a:latin typeface="Papyrus" charset="0"/>
              </a:rPr>
              <a:t>thechu</a:t>
            </a:r>
            <a:r>
              <a:rPr lang="en-US" sz="2400" dirty="0" smtClean="0">
                <a:solidFill>
                  <a:srgbClr val="FFFF00"/>
                </a:solidFill>
                <a:effectLst>
                  <a:outerShdw blurRad="50800" dist="63500" dir="2700000" algn="tl" rotWithShape="0">
                    <a:srgbClr val="000000">
                      <a:alpha val="82000"/>
                    </a:srgbClr>
                  </a:outerShdw>
                </a:effectLst>
                <a:latin typeface="Papyrus" charset="0"/>
              </a:rPr>
              <a:t> </a:t>
            </a:r>
            <a:r>
              <a:rPr lang="en-US" sz="2400" dirty="0" err="1" smtClean="0">
                <a:solidFill>
                  <a:srgbClr val="FFFF00"/>
                </a:solidFill>
                <a:effectLst>
                  <a:outerShdw blurRad="50800" dist="63500" dir="2700000" algn="tl" rotWithShape="0">
                    <a:srgbClr val="000000">
                      <a:alpha val="82000"/>
                    </a:srgbClr>
                  </a:outerShdw>
                </a:effectLst>
                <a:latin typeface="Papyrus" charset="0"/>
              </a:rPr>
              <a:t>vo</a:t>
            </a:r>
            <a:r>
              <a:rPr lang="en-US" sz="2400" dirty="0" smtClean="0">
                <a:solidFill>
                  <a:srgbClr val="FFFF00"/>
                </a:solidFill>
                <a:effectLst>
                  <a:outerShdw blurRad="50800" dist="63500" dir="2700000" algn="tl" rotWithShape="0">
                    <a:srgbClr val="000000">
                      <a:alpha val="82000"/>
                    </a:srgbClr>
                  </a:outerShdw>
                </a:effectLst>
                <a:latin typeface="Papyrus" charset="0"/>
              </a:rPr>
              <a:t> </a:t>
            </a:r>
            <a:r>
              <a:rPr lang="en-US" sz="2400" dirty="0" err="1" smtClean="0">
                <a:solidFill>
                  <a:srgbClr val="FFFF00"/>
                </a:solidFill>
                <a:effectLst>
                  <a:outerShdw blurRad="50800" dist="63500" dir="2700000" algn="tl" rotWithShape="0">
                    <a:srgbClr val="000000">
                      <a:alpha val="82000"/>
                    </a:srgbClr>
                  </a:outerShdw>
                </a:effectLst>
                <a:latin typeface="Papyrus" charset="0"/>
              </a:rPr>
              <a:t>Agean</a:t>
            </a:r>
            <a:r>
              <a:rPr lang="en-US" sz="2300" dirty="0" smtClean="0">
                <a:solidFill>
                  <a:srgbClr val="FFFF00"/>
                </a:solidFill>
                <a:effectLst>
                  <a:outerShdw blurRad="50800" dist="63500" dir="2700000" algn="tl" rotWithShape="0">
                    <a:srgbClr val="000000">
                      <a:alpha val="82000"/>
                    </a:srgbClr>
                  </a:outerShdw>
                </a:effectLst>
                <a:latin typeface="Papyrus" charset="0"/>
              </a:rPr>
              <a:t> mu </a:t>
            </a:r>
            <a:r>
              <a:rPr lang="en-US" sz="2300" dirty="0" err="1" smtClean="0">
                <a:solidFill>
                  <a:srgbClr val="FFFF00"/>
                </a:solidFill>
                <a:effectLst>
                  <a:outerShdw blurRad="50800" dist="63500" dir="2700000" algn="tl" rotWithShape="0">
                    <a:srgbClr val="000000">
                      <a:alpha val="82000"/>
                    </a:srgbClr>
                  </a:outerShdw>
                </a:effectLst>
                <a:latin typeface="Papyrus" charset="0"/>
              </a:rPr>
              <a:t>Medterranean</a:t>
            </a: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300" dirty="0" err="1" smtClean="0">
                <a:solidFill>
                  <a:srgbClr val="FFFF00"/>
                </a:solidFill>
                <a:effectLst>
                  <a:outerShdw blurRad="50800" dist="63500" dir="2700000" algn="tl" rotWithShape="0">
                    <a:srgbClr val="000000">
                      <a:alpha val="82000"/>
                    </a:srgbClr>
                  </a:outerShdw>
                </a:effectLst>
                <a:latin typeface="Papyrus" charset="0"/>
              </a:rPr>
              <a:t>thela</a:t>
            </a: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300" dirty="0" err="1" smtClean="0">
                <a:solidFill>
                  <a:srgbClr val="FFFF00"/>
                </a:solidFill>
                <a:effectLst>
                  <a:outerShdw blurRad="50800" dist="63500" dir="2700000" algn="tl" rotWithShape="0">
                    <a:srgbClr val="000000">
                      <a:alpha val="82000"/>
                    </a:srgbClr>
                  </a:outerShdw>
                </a:effectLst>
                <a:latin typeface="Papyrus" charset="0"/>
              </a:rPr>
              <a:t>ketso</a:t>
            </a: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300" dirty="0" err="1" smtClean="0">
                <a:solidFill>
                  <a:srgbClr val="FFFF00"/>
                </a:solidFill>
                <a:effectLst>
                  <a:outerShdw blurRad="50800" dist="63500" dir="2700000" algn="tl" rotWithShape="0">
                    <a:srgbClr val="000000">
                      <a:alpha val="82000"/>
                    </a:srgbClr>
                  </a:outerShdw>
                </a:effectLst>
                <a:latin typeface="Papyrus" charset="0"/>
              </a:rPr>
              <a:t>nunu</a:t>
            </a: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300" dirty="0" err="1" smtClean="0">
                <a:solidFill>
                  <a:srgbClr val="FFFF00"/>
                </a:solidFill>
                <a:effectLst>
                  <a:outerShdw blurRad="50800" dist="63500" dir="2700000" algn="tl" rotWithShape="0">
                    <a:srgbClr val="000000">
                      <a:alpha val="82000"/>
                    </a:srgbClr>
                  </a:outerShdw>
                </a:effectLst>
                <a:latin typeface="Papyrus" charset="0"/>
              </a:rPr>
              <a:t>vo</a:t>
            </a: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300" dirty="0" err="1" smtClean="0">
                <a:solidFill>
                  <a:srgbClr val="FFFF00"/>
                </a:solidFill>
                <a:effectLst>
                  <a:outerShdw blurRad="50800" dist="63500" dir="2700000" algn="tl" rotWithShape="0">
                    <a:srgbClr val="000000">
                      <a:alpha val="82000"/>
                    </a:srgbClr>
                  </a:outerShdw>
                </a:effectLst>
                <a:latin typeface="Papyrus" charset="0"/>
              </a:rPr>
              <a:t>pesotsa</a:t>
            </a:r>
            <a:r>
              <a:rPr lang="en-US" sz="2300" dirty="0" smtClean="0">
                <a:solidFill>
                  <a:srgbClr val="FFFF00"/>
                </a:solidFill>
                <a:effectLst>
                  <a:outerShdw blurRad="50800" dist="63500" dir="2700000" algn="tl" rotWithShape="0">
                    <a:srgbClr val="000000">
                      <a:alpha val="82000"/>
                    </a:srgbClr>
                  </a:outerShdw>
                </a:effectLst>
                <a:latin typeface="Papyrus" charset="0"/>
              </a:rPr>
              <a:t> Europe </a:t>
            </a:r>
            <a:r>
              <a:rPr lang="en-US" sz="2300" dirty="0" err="1" smtClean="0">
                <a:solidFill>
                  <a:srgbClr val="FFFF00"/>
                </a:solidFill>
                <a:effectLst>
                  <a:outerShdw blurRad="50800" dist="63500" dir="2700000" algn="tl" rotWithShape="0">
                    <a:srgbClr val="000000">
                      <a:alpha val="82000"/>
                    </a:srgbClr>
                  </a:outerShdw>
                </a:effectLst>
                <a:latin typeface="Papyrus" charset="0"/>
              </a:rPr>
              <a:t>ketso</a:t>
            </a: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300" dirty="0" err="1" smtClean="0">
                <a:solidFill>
                  <a:srgbClr val="FFFF00"/>
                </a:solidFill>
                <a:effectLst>
                  <a:outerShdw blurRad="50800" dist="63500" dir="2700000" algn="tl" rotWithShape="0">
                    <a:srgbClr val="000000">
                      <a:alpha val="82000"/>
                    </a:srgbClr>
                  </a:outerShdw>
                </a:effectLst>
                <a:latin typeface="Papyrus" charset="0"/>
              </a:rPr>
              <a:t>kerapuo</a:t>
            </a: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300" dirty="0" err="1" smtClean="0">
                <a:solidFill>
                  <a:srgbClr val="FFFF00"/>
                </a:solidFill>
                <a:effectLst>
                  <a:outerShdw blurRad="50800" dist="63500" dir="2700000" algn="tl" rotWithShape="0">
                    <a:srgbClr val="000000">
                      <a:alpha val="82000"/>
                    </a:srgbClr>
                  </a:outerShdw>
                </a:effectLst>
                <a:latin typeface="Papyrus" charset="0"/>
              </a:rPr>
              <a:t>kepeliamia</a:t>
            </a: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300" dirty="0" err="1" smtClean="0">
                <a:solidFill>
                  <a:srgbClr val="FFFF00"/>
                </a:solidFill>
                <a:effectLst>
                  <a:outerShdw blurRad="50800" dist="63500" dir="2700000" algn="tl" rotWithShape="0">
                    <a:srgbClr val="000000">
                      <a:alpha val="82000"/>
                    </a:srgbClr>
                  </a:outerShdw>
                </a:effectLst>
                <a:latin typeface="Papyrus" charset="0"/>
              </a:rPr>
              <a:t>kepele</a:t>
            </a: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300" dirty="0" err="1" smtClean="0">
                <a:solidFill>
                  <a:srgbClr val="FFFF00"/>
                </a:solidFill>
                <a:effectLst>
                  <a:outerShdw blurRad="50800" dist="63500" dir="2700000" algn="tl" rotWithShape="0">
                    <a:srgbClr val="000000">
                      <a:alpha val="82000"/>
                    </a:srgbClr>
                  </a:outerShdw>
                </a:effectLst>
                <a:latin typeface="Papyrus" charset="0"/>
              </a:rPr>
              <a:t>mia</a:t>
            </a: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300" dirty="0" err="1" smtClean="0">
                <a:solidFill>
                  <a:srgbClr val="FFFF00"/>
                </a:solidFill>
                <a:effectLst>
                  <a:outerShdw blurRad="50800" dist="63500" dir="2700000" algn="tl" rotWithShape="0">
                    <a:srgbClr val="000000">
                      <a:alpha val="82000"/>
                    </a:srgbClr>
                  </a:outerShdw>
                </a:effectLst>
                <a:latin typeface="Papyrus" charset="0"/>
              </a:rPr>
              <a:t>kepele</a:t>
            </a: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300" dirty="0" err="1" smtClean="0">
                <a:solidFill>
                  <a:srgbClr val="FFFF00"/>
                </a:solidFill>
                <a:effectLst>
                  <a:outerShdw blurRad="50800" dist="63500" dir="2700000" algn="tl" rotWithShape="0">
                    <a:srgbClr val="000000">
                      <a:alpha val="82000"/>
                    </a:srgbClr>
                  </a:outerShdw>
                </a:effectLst>
                <a:latin typeface="Papyrus" charset="0"/>
              </a:rPr>
              <a:t>sedeklie</a:t>
            </a: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300" dirty="0" err="1" smtClean="0">
                <a:solidFill>
                  <a:srgbClr val="FFFF00"/>
                </a:solidFill>
                <a:effectLst>
                  <a:outerShdw blurRad="50800" dist="63500" dir="2700000" algn="tl" rotWithShape="0">
                    <a:srgbClr val="000000">
                      <a:alpha val="82000"/>
                    </a:srgbClr>
                  </a:outerShdw>
                </a:effectLst>
                <a:latin typeface="Papyrus" charset="0"/>
              </a:rPr>
              <a:t>thechu</a:t>
            </a:r>
            <a:r>
              <a:rPr lang="en-US" sz="2300" dirty="0" smtClean="0">
                <a:solidFill>
                  <a:srgbClr val="FFFF00"/>
                </a:solidFill>
                <a:effectLst>
                  <a:outerShdw blurRad="50800" dist="63500" dir="2700000" algn="tl" rotWithShape="0">
                    <a:srgbClr val="000000">
                      <a:alpha val="82000"/>
                    </a:srgbClr>
                  </a:outerShdw>
                </a:effectLst>
                <a:latin typeface="Papyrus" charset="0"/>
              </a:rPr>
              <a:t> nu. </a:t>
            </a:r>
            <a:r>
              <a:rPr lang="en-US" sz="2300" dirty="0" err="1" smtClean="0">
                <a:solidFill>
                  <a:srgbClr val="FFFF00"/>
                </a:solidFill>
                <a:effectLst>
                  <a:outerShdw blurRad="50800" dist="63500" dir="2700000" algn="tl" rotWithShape="0">
                    <a:srgbClr val="000000">
                      <a:alpha val="82000"/>
                    </a:srgbClr>
                  </a:outerShdw>
                </a:effectLst>
                <a:latin typeface="Papyrus" charset="0"/>
              </a:rPr>
              <a:t>BiblePlaces.com</a:t>
            </a:r>
            <a:r>
              <a:rPr lang="en-US" sz="2300" dirty="0" smtClean="0">
                <a:solidFill>
                  <a:srgbClr val="FFFF00"/>
                </a:solidFill>
                <a:effectLst>
                  <a:outerShdw blurRad="50800" dist="63500" dir="2700000" algn="tl" rotWithShape="0">
                    <a:srgbClr val="000000">
                      <a:alpha val="82000"/>
                    </a:srgbClr>
                  </a:outerShdw>
                </a:effectLst>
                <a:latin typeface="Papyrus" charset="0"/>
              </a:rPr>
              <a:t> nu </a:t>
            </a:r>
            <a:r>
              <a:rPr lang="en-US" sz="2300" dirty="0" err="1" smtClean="0">
                <a:solidFill>
                  <a:srgbClr val="FFFF00"/>
                </a:solidFill>
                <a:effectLst>
                  <a:outerShdw blurRad="50800" dist="63500" dir="2700000" algn="tl" rotWithShape="0">
                    <a:srgbClr val="000000">
                      <a:alpha val="82000"/>
                    </a:srgbClr>
                  </a:outerShdw>
                </a:effectLst>
                <a:latin typeface="Papyrus" charset="0"/>
              </a:rPr>
              <a:t>kepetha</a:t>
            </a:r>
            <a:r>
              <a:rPr lang="en-US" sz="2300" dirty="0" smtClean="0">
                <a:solidFill>
                  <a:srgbClr val="FFFF00"/>
                </a:solidFill>
                <a:effectLst>
                  <a:outerShdw blurRad="50800" dist="63500" dir="2700000" algn="tl" rotWithShape="0">
                    <a:srgbClr val="000000">
                      <a:alpha val="82000"/>
                    </a:srgbClr>
                  </a:outerShdw>
                </a:effectLst>
                <a:latin typeface="Papyrus" charset="0"/>
              </a:rPr>
              <a:t> mu </a:t>
            </a:r>
            <a:r>
              <a:rPr lang="en-US" sz="2300" dirty="0" err="1" smtClean="0">
                <a:solidFill>
                  <a:srgbClr val="FFFF00"/>
                </a:solidFill>
                <a:effectLst>
                  <a:outerShdw blurRad="50800" dist="63500" dir="2700000" algn="tl" rotWithShape="0">
                    <a:srgbClr val="000000">
                      <a:alpha val="82000"/>
                    </a:srgbClr>
                  </a:outerShdw>
                </a:effectLst>
                <a:latin typeface="Papyrus" charset="0"/>
              </a:rPr>
              <a:t>miarhi</a:t>
            </a: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300" dirty="0" err="1" smtClean="0">
                <a:solidFill>
                  <a:srgbClr val="FFFF00"/>
                </a:solidFill>
                <a:effectLst>
                  <a:outerShdw blurRad="50800" dist="63500" dir="2700000" algn="tl" rotWithShape="0">
                    <a:srgbClr val="000000">
                      <a:alpha val="82000"/>
                    </a:srgbClr>
                  </a:outerShdw>
                </a:effectLst>
                <a:latin typeface="Papyrus" charset="0"/>
              </a:rPr>
              <a:t>vithor</a:t>
            </a: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300" dirty="0" err="1" smtClean="0">
                <a:solidFill>
                  <a:srgbClr val="FFFF00"/>
                </a:solidFill>
                <a:effectLst>
                  <a:outerShdw blurRad="50800" dist="63500" dir="2700000" algn="tl" rotWithShape="0">
                    <a:srgbClr val="000000">
                      <a:alpha val="82000"/>
                    </a:srgbClr>
                  </a:outerShdw>
                </a:effectLst>
                <a:latin typeface="Papyrus" charset="0"/>
              </a:rPr>
              <a:t>kechu</a:t>
            </a:r>
            <a:r>
              <a:rPr lang="en-US" sz="2300" dirty="0" smtClean="0">
                <a:solidFill>
                  <a:srgbClr val="FFFF00"/>
                </a:solidFill>
                <a:effectLst>
                  <a:outerShdw blurRad="50800" dist="63500" dir="2700000" algn="tl" rotWithShape="0">
                    <a:srgbClr val="000000">
                      <a:alpha val="82000"/>
                    </a:srgbClr>
                  </a:outerShdw>
                </a:effectLst>
                <a:latin typeface="Papyrus" charset="0"/>
              </a:rPr>
              <a:t> mu </a:t>
            </a:r>
            <a:r>
              <a:rPr lang="en-US" sz="2300" dirty="0" err="1" smtClean="0">
                <a:solidFill>
                  <a:srgbClr val="FFFF00"/>
                </a:solidFill>
                <a:effectLst>
                  <a:outerShdw blurRad="50800" dist="63500" dir="2700000" algn="tl" rotWithShape="0">
                    <a:srgbClr val="000000">
                      <a:alpha val="82000"/>
                    </a:srgbClr>
                  </a:outerShdw>
                </a:effectLst>
                <a:latin typeface="Papyrus" charset="0"/>
              </a:rPr>
              <a:t>mejuliekengukechu</a:t>
            </a: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300" dirty="0" err="1" smtClean="0">
                <a:solidFill>
                  <a:srgbClr val="FFFF00"/>
                </a:solidFill>
                <a:effectLst>
                  <a:outerShdw blurRad="50800" dist="63500" dir="2700000" algn="tl" rotWithShape="0">
                    <a:srgbClr val="000000">
                      <a:alpha val="82000"/>
                    </a:srgbClr>
                  </a:outerShdw>
                </a:effectLst>
                <a:latin typeface="Papyrus" charset="0"/>
              </a:rPr>
              <a:t>ngulietuo</a:t>
            </a:r>
            <a:r>
              <a:rPr lang="en-US" sz="2300" dirty="0" smtClean="0">
                <a:solidFill>
                  <a:srgbClr val="FFFF00"/>
                </a:solidFill>
                <a:effectLst>
                  <a:outerShdw blurRad="50800" dist="63500" dir="2700000" algn="tl" rotWithShape="0">
                    <a:srgbClr val="000000">
                      <a:alpha val="82000"/>
                    </a:srgbClr>
                  </a:outerShdw>
                </a:effectLst>
                <a:latin typeface="Papyrus" charset="0"/>
              </a:rPr>
              <a:t>. </a:t>
            </a:r>
          </a:p>
          <a:p>
            <a:pPr eaLnBrk="1" hangingPunct="1">
              <a:spcBef>
                <a:spcPct val="50000"/>
              </a:spcBef>
              <a:defRPr/>
            </a:pP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300" dirty="0" err="1" smtClean="0">
                <a:solidFill>
                  <a:srgbClr val="FFFF00"/>
                </a:solidFill>
                <a:effectLst>
                  <a:outerShdw blurRad="50800" dist="63500" dir="2700000" algn="tl" rotWithShape="0">
                    <a:srgbClr val="000000">
                      <a:alpha val="82000"/>
                    </a:srgbClr>
                  </a:outerShdw>
                </a:effectLst>
                <a:latin typeface="Papyrus" charset="0"/>
              </a:rPr>
              <a:t>Vodi</a:t>
            </a: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300" dirty="0" err="1" smtClean="0">
                <a:solidFill>
                  <a:srgbClr val="FFFF00"/>
                </a:solidFill>
                <a:effectLst>
                  <a:outerShdw blurRad="50800" dist="63500" dir="2700000" algn="tl" rotWithShape="0">
                    <a:srgbClr val="000000">
                      <a:alpha val="82000"/>
                    </a:srgbClr>
                  </a:outerShdw>
                </a:effectLst>
                <a:latin typeface="Papyrus" charset="0"/>
              </a:rPr>
              <a:t>mehoshuchie</a:t>
            </a:r>
            <a:r>
              <a:rPr lang="en-US" sz="2300" dirty="0" smtClean="0">
                <a:solidFill>
                  <a:srgbClr val="FFFF00"/>
                </a:solidFill>
                <a:effectLst>
                  <a:outerShdw blurRad="50800" dist="63500" dir="2700000" algn="tl" rotWithShape="0">
                    <a:srgbClr val="000000">
                      <a:alpha val="82000"/>
                    </a:srgbClr>
                  </a:outerShdw>
                </a:effectLst>
                <a:latin typeface="Papyrus" charset="0"/>
              </a:rPr>
              <a:t>!                   </a:t>
            </a:r>
          </a:p>
          <a:p>
            <a:pPr eaLnBrk="1" hangingPunct="1">
              <a:spcBef>
                <a:spcPct val="50000"/>
              </a:spcBef>
              <a:defRPr/>
            </a:pPr>
            <a:r>
              <a:rPr lang="en-US" sz="2300" dirty="0" smtClean="0">
                <a:solidFill>
                  <a:srgbClr val="FFFF00"/>
                </a:solidFill>
                <a:effectLst>
                  <a:outerShdw blurRad="50800" dist="63500" dir="2700000" algn="tl" rotWithShape="0">
                    <a:srgbClr val="000000">
                      <a:alpha val="82000"/>
                    </a:srgbClr>
                  </a:outerShdw>
                </a:effectLst>
                <a:latin typeface="Papyrus" charset="0"/>
              </a:rPr>
              <a:t>                                                    </a:t>
            </a:r>
            <a:r>
              <a:rPr lang="en-US" sz="2300" dirty="0" err="1" smtClean="0">
                <a:solidFill>
                  <a:srgbClr val="FFFF00"/>
                </a:solidFill>
                <a:effectLst>
                  <a:outerShdw blurRad="50800" dist="63500" dir="2700000" algn="tl" rotWithShape="0">
                    <a:srgbClr val="000000">
                      <a:alpha val="82000"/>
                    </a:srgbClr>
                  </a:outerShdw>
                </a:effectLst>
                <a:latin typeface="Papyrus" charset="0"/>
              </a:rPr>
              <a:t>Npezie</a:t>
            </a:r>
            <a:r>
              <a:rPr lang="en-US" sz="2300" dirty="0" smtClean="0">
                <a:solidFill>
                  <a:srgbClr val="FFFF00"/>
                </a:solidFill>
                <a:effectLst>
                  <a:outerShdw blurRad="50800" dist="63500" dir="2700000" algn="tl" rotWithShape="0">
                    <a:srgbClr val="000000">
                      <a:alpha val="82000"/>
                    </a:srgbClr>
                  </a:outerShdw>
                </a:effectLst>
                <a:latin typeface="Papyrus" charset="0"/>
              </a:rPr>
              <a:t>, Todd!</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5"/>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5298" name="WordArt 12"/>
          <p:cNvSpPr>
            <a:spLocks noChangeArrowheads="1" noChangeShapeType="1" noTextEdit="1"/>
          </p:cNvSpPr>
          <p:nvPr/>
        </p:nvSpPr>
        <p:spPr bwMode="auto">
          <a:xfrm>
            <a:off x="785813" y="1903413"/>
            <a:ext cx="9882187" cy="4849812"/>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1">
                  <a:gsLst>
                    <a:gs pos="0">
                      <a:srgbClr val="707070"/>
                    </a:gs>
                    <a:gs pos="50000">
                      <a:srgbClr val="FFFFFF"/>
                    </a:gs>
                    <a:gs pos="100000">
                      <a:srgbClr val="707070"/>
                    </a:gs>
                  </a:gsLst>
                  <a:lin ang="2700000" scaled="1"/>
                </a:gradFill>
                <a:latin typeface="Arial"/>
                <a:ea typeface="Arial"/>
                <a:cs typeface="Arial"/>
              </a:rPr>
              <a:t>"...Themia peteko phoumate,</a:t>
            </a:r>
          </a:p>
          <a:p>
            <a:pPr algn="ctr"/>
            <a:r>
              <a:rPr lang="en-US" sz="3600" kern="10">
                <a:ln w="9525">
                  <a:round/>
                  <a:headEnd/>
                  <a:tailEnd/>
                </a:ln>
                <a:gradFill rotWithShape="1">
                  <a:gsLst>
                    <a:gs pos="0">
                      <a:srgbClr val="707070"/>
                    </a:gs>
                    <a:gs pos="50000">
                      <a:srgbClr val="FFFFFF"/>
                    </a:gs>
                    <a:gs pos="100000">
                      <a:srgbClr val="707070"/>
                    </a:gs>
                  </a:gsLst>
                  <a:lin ang="2700000" scaled="1"/>
                </a:gradFill>
                <a:latin typeface="Arial"/>
                <a:ea typeface="Arial"/>
                <a:cs typeface="Arial"/>
              </a:rPr>
              <a:t>mu Ukepenuopfii zho keviu</a:t>
            </a:r>
          </a:p>
          <a:p>
            <a:pPr algn="ctr"/>
            <a:r>
              <a:rPr lang="en-US" sz="3600" kern="10">
                <a:ln w="9525">
                  <a:round/>
                  <a:headEnd/>
                  <a:tailEnd/>
                </a:ln>
                <a:gradFill rotWithShape="1">
                  <a:gsLst>
                    <a:gs pos="0">
                      <a:srgbClr val="707070"/>
                    </a:gs>
                    <a:gs pos="50000">
                      <a:srgbClr val="FFFFFF"/>
                    </a:gs>
                    <a:gs pos="100000">
                      <a:srgbClr val="707070"/>
                    </a:gs>
                  </a:gsLst>
                  <a:lin ang="2700000" scaled="1"/>
                </a:gradFill>
                <a:latin typeface="Arial"/>
                <a:ea typeface="Arial"/>
                <a:cs typeface="Arial"/>
              </a:rPr>
              <a:t>tsolie mote."</a:t>
            </a:r>
          </a:p>
        </p:txBody>
      </p:sp>
      <p:sp>
        <p:nvSpPr>
          <p:cNvPr id="55299" name="Text Box 15"/>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94259" name="Rectangle 19"/>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19</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AutoShape 2"/>
          <p:cNvSpPr>
            <a:spLocks noChangeArrowheads="1"/>
          </p:cNvSpPr>
          <p:nvPr/>
        </p:nvSpPr>
        <p:spPr bwMode="auto">
          <a:xfrm>
            <a:off x="1042988" y="1711325"/>
            <a:ext cx="7069137" cy="4389438"/>
          </a:xfrm>
          <a:prstGeom prst="triangle">
            <a:avLst>
              <a:gd name="adj" fmla="val 50000"/>
            </a:avLst>
          </a:prstGeom>
          <a:solidFill>
            <a:schemeClr val="bg1"/>
          </a:solidFill>
          <a:ln w="76200">
            <a:solidFill>
              <a:srgbClr val="FFFF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178179" name="Rectangle 3"/>
          <p:cNvSpPr>
            <a:spLocks noChangeArrowheads="1"/>
          </p:cNvSpPr>
          <p:nvPr/>
        </p:nvSpPr>
        <p:spPr bwMode="auto">
          <a:xfrm>
            <a:off x="5430838" y="5624513"/>
            <a:ext cx="2424112" cy="45878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en-US" sz="2400" dirty="0">
                <a:solidFill>
                  <a:srgbClr val="A2C1FE"/>
                </a:solidFill>
                <a:latin typeface="Helvetica" charset="0"/>
              </a:rPr>
              <a:t>THUPIEKEZHII</a:t>
            </a:r>
          </a:p>
        </p:txBody>
      </p:sp>
      <p:sp>
        <p:nvSpPr>
          <p:cNvPr id="178180" name="Rectangle 4"/>
          <p:cNvSpPr>
            <a:spLocks noChangeArrowheads="1"/>
          </p:cNvSpPr>
          <p:nvPr/>
        </p:nvSpPr>
        <p:spPr bwMode="auto">
          <a:xfrm>
            <a:off x="3071813" y="4114800"/>
            <a:ext cx="3128962" cy="58261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spcBef>
                <a:spcPct val="50000"/>
              </a:spcBef>
              <a:defRPr/>
            </a:pPr>
            <a:r>
              <a:rPr lang="en-US" sz="3200" dirty="0">
                <a:solidFill>
                  <a:schemeClr val="folHlink"/>
                </a:solidFill>
                <a:latin typeface="Helvetica" charset="0"/>
              </a:rPr>
              <a:t>DIETSIDIEKHO</a:t>
            </a:r>
          </a:p>
        </p:txBody>
      </p:sp>
      <p:sp>
        <p:nvSpPr>
          <p:cNvPr id="178181" name="Rectangle 5"/>
          <p:cNvSpPr>
            <a:spLocks noChangeArrowheads="1"/>
          </p:cNvSpPr>
          <p:nvPr/>
        </p:nvSpPr>
        <p:spPr bwMode="auto">
          <a:xfrm>
            <a:off x="3914775" y="2373313"/>
            <a:ext cx="2409825"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spcBef>
                <a:spcPct val="50000"/>
              </a:spcBef>
              <a:defRPr/>
            </a:pPr>
            <a:r>
              <a:rPr lang="en-US" sz="2400" dirty="0">
                <a:solidFill>
                  <a:srgbClr val="A2C1FE"/>
                </a:solidFill>
                <a:latin typeface="Helvetica" charset="0"/>
              </a:rPr>
              <a:t>PHRAPIE    KEZHII</a:t>
            </a:r>
          </a:p>
        </p:txBody>
      </p:sp>
      <p:sp>
        <p:nvSpPr>
          <p:cNvPr id="178182" name="Rectangle 6"/>
          <p:cNvSpPr>
            <a:spLocks noChangeArrowheads="1"/>
          </p:cNvSpPr>
          <p:nvPr/>
        </p:nvSpPr>
        <p:spPr bwMode="auto">
          <a:xfrm>
            <a:off x="1582738" y="5610225"/>
            <a:ext cx="2860675" cy="4587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spcBef>
                <a:spcPct val="50000"/>
              </a:spcBef>
              <a:defRPr/>
            </a:pPr>
            <a:r>
              <a:rPr lang="en-US" sz="2400" dirty="0">
                <a:solidFill>
                  <a:srgbClr val="A2C1FE"/>
                </a:solidFill>
                <a:latin typeface="Helvetica" charset="0"/>
              </a:rPr>
              <a:t>PFHEKHO KELIE</a:t>
            </a:r>
          </a:p>
        </p:txBody>
      </p:sp>
      <p:sp>
        <p:nvSpPr>
          <p:cNvPr id="178183" name="Rectangle 7"/>
          <p:cNvSpPr>
            <a:spLocks noChangeArrowheads="1"/>
          </p:cNvSpPr>
          <p:nvPr/>
        </p:nvSpPr>
        <p:spPr bwMode="auto">
          <a:xfrm>
            <a:off x="633413" y="552450"/>
            <a:ext cx="8264525"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altLang="ja-JP" sz="2400">
                <a:solidFill>
                  <a:srgbClr val="DDEE5E"/>
                </a:solidFill>
                <a:latin typeface="Helvetica" charset="0"/>
              </a:rPr>
              <a:t>Ketholeshii nu Pesikeshii “Mviidzeu” :</a:t>
            </a:r>
          </a:p>
          <a:p>
            <a:pPr algn="ctr">
              <a:defRPr/>
            </a:pPr>
            <a:r>
              <a:rPr lang="en-US" sz="2400">
                <a:solidFill>
                  <a:srgbClr val="DDEE5E"/>
                </a:solidFill>
                <a:latin typeface="Helvetica" charset="0"/>
              </a:rPr>
              <a:t>Ukepenuopfii Thepha Kejii Dietsidiekho Mharhii-u</a:t>
            </a:r>
          </a:p>
        </p:txBody>
      </p:sp>
      <p:sp>
        <p:nvSpPr>
          <p:cNvPr id="178184" name="Line 8"/>
          <p:cNvSpPr>
            <a:spLocks noChangeShapeType="1"/>
          </p:cNvSpPr>
          <p:nvPr/>
        </p:nvSpPr>
        <p:spPr bwMode="auto">
          <a:xfrm flipV="1">
            <a:off x="1898650" y="4670425"/>
            <a:ext cx="2351088" cy="979488"/>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78185" name="Line 9"/>
          <p:cNvSpPr>
            <a:spLocks noChangeShapeType="1"/>
          </p:cNvSpPr>
          <p:nvPr/>
        </p:nvSpPr>
        <p:spPr bwMode="auto">
          <a:xfrm flipH="1" flipV="1">
            <a:off x="4959350" y="4652963"/>
            <a:ext cx="2179638" cy="1033462"/>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78186" name="Line 10"/>
          <p:cNvSpPr>
            <a:spLocks noChangeShapeType="1"/>
          </p:cNvSpPr>
          <p:nvPr/>
        </p:nvSpPr>
        <p:spPr bwMode="auto">
          <a:xfrm flipH="1">
            <a:off x="4581525" y="3152775"/>
            <a:ext cx="25400" cy="974725"/>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78187" name="Line 11"/>
          <p:cNvSpPr>
            <a:spLocks noChangeShapeType="1"/>
          </p:cNvSpPr>
          <p:nvPr/>
        </p:nvSpPr>
        <p:spPr bwMode="auto">
          <a:xfrm flipV="1">
            <a:off x="2216150" y="3106738"/>
            <a:ext cx="1804988" cy="2309812"/>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78188" name="Line 12"/>
          <p:cNvSpPr>
            <a:spLocks noChangeShapeType="1"/>
          </p:cNvSpPr>
          <p:nvPr/>
        </p:nvSpPr>
        <p:spPr bwMode="auto">
          <a:xfrm flipH="1" flipV="1">
            <a:off x="5076825" y="3082925"/>
            <a:ext cx="1746250" cy="2320925"/>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78192" name="Line 16"/>
          <p:cNvSpPr>
            <a:spLocks noChangeShapeType="1"/>
          </p:cNvSpPr>
          <p:nvPr/>
        </p:nvSpPr>
        <p:spPr bwMode="auto">
          <a:xfrm flipH="1" flipV="1">
            <a:off x="2825750" y="5521325"/>
            <a:ext cx="3492500" cy="19050"/>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78195" name="Rectangle 19"/>
          <p:cNvSpPr>
            <a:spLocks noChangeArrowheads="1"/>
          </p:cNvSpPr>
          <p:nvPr/>
        </p:nvSpPr>
        <p:spPr bwMode="auto">
          <a:xfrm>
            <a:off x="3068638" y="4117975"/>
            <a:ext cx="3155950" cy="58261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spcBef>
                <a:spcPct val="50000"/>
              </a:spcBef>
              <a:defRPr/>
            </a:pPr>
            <a:r>
              <a:rPr lang="en-US" sz="3200" dirty="0">
                <a:solidFill>
                  <a:srgbClr val="FF3300"/>
                </a:solidFill>
                <a:latin typeface="Helvetica" charset="0"/>
              </a:rPr>
              <a:t>DIETSIDIEKHO</a:t>
            </a:r>
          </a:p>
        </p:txBody>
      </p:sp>
      <p:sp>
        <p:nvSpPr>
          <p:cNvPr id="178196" name="Text Box 20"/>
          <p:cNvSpPr txBox="1">
            <a:spLocks noChangeArrowheads="1"/>
          </p:cNvSpPr>
          <p:nvPr/>
        </p:nvSpPr>
        <p:spPr bwMode="auto">
          <a:xfrm>
            <a:off x="114300" y="1665288"/>
            <a:ext cx="3689350" cy="206216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a:solidFill>
                  <a:srgbClr val="99CCFF"/>
                </a:solidFill>
                <a:latin typeface="Kosher-Normal" charset="0"/>
                <a:ea typeface="ＭＳ Ｐゴシック" pitchFamily="34" charset="-128"/>
                <a:cs typeface="+mn-cs"/>
              </a:rPr>
              <a:t>KEWE        </a:t>
            </a:r>
          </a:p>
          <a:p>
            <a:pPr>
              <a:spcBef>
                <a:spcPct val="50000"/>
              </a:spcBef>
              <a:defRPr/>
            </a:pPr>
            <a:endParaRPr lang="en-US" sz="3200">
              <a:solidFill>
                <a:srgbClr val="99CCFF"/>
              </a:solidFill>
              <a:latin typeface="Kosher-Normal" charset="0"/>
              <a:ea typeface="ＭＳ Ｐゴシック" pitchFamily="34" charset="-128"/>
              <a:cs typeface="+mn-cs"/>
            </a:endParaRPr>
          </a:p>
          <a:p>
            <a:pPr>
              <a:spcBef>
                <a:spcPct val="50000"/>
              </a:spcBef>
              <a:defRPr/>
            </a:pPr>
            <a:r>
              <a:rPr lang="en-US" sz="3200">
                <a:solidFill>
                  <a:srgbClr val="99CCFF"/>
                </a:solidFill>
                <a:latin typeface="Kosher-Normal" charset="0"/>
                <a:ea typeface="ＭＳ Ｐゴシック" pitchFamily="34" charset="-128"/>
                <a:cs typeface="+mn-cs"/>
              </a:rPr>
              <a:t>                                           </a:t>
            </a:r>
          </a:p>
        </p:txBody>
      </p:sp>
      <p:sp>
        <p:nvSpPr>
          <p:cNvPr id="178197" name="Text Box 21"/>
          <p:cNvSpPr txBox="1">
            <a:spLocks noChangeArrowheads="1"/>
          </p:cNvSpPr>
          <p:nvPr/>
        </p:nvSpPr>
        <p:spPr bwMode="auto">
          <a:xfrm>
            <a:off x="5376863" y="1654175"/>
            <a:ext cx="3652837" cy="1169988"/>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800" dirty="0" smtClean="0">
                <a:solidFill>
                  <a:srgbClr val="99CCFF"/>
                </a:solidFill>
                <a:latin typeface="Kosher-Normal" charset="0"/>
              </a:rPr>
              <a:t>KESA                 </a:t>
            </a:r>
          </a:p>
          <a:p>
            <a:pPr>
              <a:spcBef>
                <a:spcPct val="50000"/>
              </a:spcBef>
              <a:defRPr/>
            </a:pPr>
            <a:r>
              <a:rPr lang="en-US" sz="2800" dirty="0" smtClean="0">
                <a:solidFill>
                  <a:srgbClr val="99CCFF"/>
                </a:solidFill>
                <a:latin typeface="Kosher-Normal" charset="0"/>
              </a:rPr>
              <a:t>                          </a:t>
            </a:r>
          </a:p>
        </p:txBody>
      </p:sp>
      <p:sp>
        <p:nvSpPr>
          <p:cNvPr id="57360" name="Text Box 22"/>
          <p:cNvSpPr txBox="1">
            <a:spLocks noChangeArrowheads="1"/>
          </p:cNvSpPr>
          <p:nvPr/>
        </p:nvSpPr>
        <p:spPr bwMode="auto">
          <a:xfrm>
            <a:off x="8856663"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78201" name="Text Box 25"/>
          <p:cNvSpPr txBox="1">
            <a:spLocks noChangeArrowheads="1"/>
          </p:cNvSpPr>
          <p:nvPr/>
        </p:nvSpPr>
        <p:spPr bwMode="auto">
          <a:xfrm>
            <a:off x="4635500" y="4538663"/>
            <a:ext cx="4249738" cy="1077912"/>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200" dirty="0" smtClean="0">
                <a:solidFill>
                  <a:srgbClr val="FFFF00"/>
                </a:solidFill>
              </a:rPr>
              <a:t>KEPHRII KHRUOHI #12</a:t>
            </a:r>
          </a:p>
        </p:txBody>
      </p:sp>
      <p:sp>
        <p:nvSpPr>
          <p:cNvPr id="178204" name="Rectangle 28"/>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20</a:t>
            </a:r>
          </a:p>
        </p:txBody>
      </p:sp>
      <p:sp>
        <p:nvSpPr>
          <p:cNvPr id="57363" name="Text Box 29"/>
          <p:cNvSpPr txBox="1">
            <a:spLocks noChangeArrowheads="1"/>
          </p:cNvSpPr>
          <p:nvPr/>
        </p:nvSpPr>
        <p:spPr bwMode="auto">
          <a:xfrm>
            <a:off x="8532813" y="6462713"/>
            <a:ext cx="431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19</a:t>
            </a:r>
          </a:p>
        </p:txBody>
      </p:sp>
      <p:sp>
        <p:nvSpPr>
          <p:cNvPr id="178206" name="Text Box 30"/>
          <p:cNvSpPr txBox="1">
            <a:spLocks noChangeArrowheads="1"/>
          </p:cNvSpPr>
          <p:nvPr/>
        </p:nvSpPr>
        <p:spPr bwMode="auto">
          <a:xfrm>
            <a:off x="-119063" y="2138363"/>
            <a:ext cx="3286126" cy="12001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600" b="0" dirty="0" smtClean="0">
                <a:latin typeface="Kosher-Normal" charset="0"/>
              </a:rPr>
              <a:t>PHRAPIE KEZHII</a:t>
            </a:r>
          </a:p>
        </p:txBody>
      </p:sp>
      <p:sp>
        <p:nvSpPr>
          <p:cNvPr id="178207" name="Text Box 31"/>
          <p:cNvSpPr txBox="1">
            <a:spLocks noChangeArrowheads="1"/>
          </p:cNvSpPr>
          <p:nvPr/>
        </p:nvSpPr>
        <p:spPr bwMode="auto">
          <a:xfrm>
            <a:off x="246063" y="2162175"/>
            <a:ext cx="3668712" cy="6461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600" b="0" dirty="0" smtClean="0">
                <a:latin typeface="Kosher-Normal" charset="0"/>
              </a:rPr>
              <a:t>DIETSIDIEKHO</a:t>
            </a:r>
          </a:p>
        </p:txBody>
      </p:sp>
      <p:sp>
        <p:nvSpPr>
          <p:cNvPr id="178208" name="Text Box 32"/>
          <p:cNvSpPr txBox="1">
            <a:spLocks noChangeArrowheads="1"/>
          </p:cNvSpPr>
          <p:nvPr/>
        </p:nvSpPr>
        <p:spPr bwMode="auto">
          <a:xfrm>
            <a:off x="238125" y="2155825"/>
            <a:ext cx="3286125" cy="12001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600" b="0" dirty="0" smtClean="0">
                <a:latin typeface="Kosher-Normal" charset="0"/>
              </a:rPr>
              <a:t>KEPFHEKHO KELIE</a:t>
            </a:r>
          </a:p>
        </p:txBody>
      </p:sp>
      <p:sp>
        <p:nvSpPr>
          <p:cNvPr id="178209" name="Text Box 33"/>
          <p:cNvSpPr txBox="1">
            <a:spLocks noChangeArrowheads="1"/>
          </p:cNvSpPr>
          <p:nvPr/>
        </p:nvSpPr>
        <p:spPr bwMode="auto">
          <a:xfrm>
            <a:off x="301625" y="2162175"/>
            <a:ext cx="3484563" cy="6461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600" b="0" dirty="0" smtClean="0">
                <a:solidFill>
                  <a:srgbClr val="FC0000"/>
                </a:solidFill>
                <a:latin typeface="Kosher-Normal" charset="0"/>
              </a:rPr>
              <a:t>THUPIEKEZHII</a:t>
            </a:r>
          </a:p>
        </p:txBody>
      </p:sp>
      <p:sp>
        <p:nvSpPr>
          <p:cNvPr id="178210" name="Text Box 34"/>
          <p:cNvSpPr txBox="1">
            <a:spLocks noChangeArrowheads="1"/>
          </p:cNvSpPr>
          <p:nvPr/>
        </p:nvSpPr>
        <p:spPr bwMode="auto">
          <a:xfrm>
            <a:off x="5297488" y="2155825"/>
            <a:ext cx="3286125" cy="12001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600" b="0" dirty="0" smtClean="0">
                <a:latin typeface="Kosher-Normal" charset="0"/>
              </a:rPr>
              <a:t>PHRAPIE KEZHII</a:t>
            </a:r>
          </a:p>
        </p:txBody>
      </p:sp>
      <p:sp>
        <p:nvSpPr>
          <p:cNvPr id="178211" name="Text Box 35"/>
          <p:cNvSpPr txBox="1">
            <a:spLocks noChangeArrowheads="1"/>
          </p:cNvSpPr>
          <p:nvPr/>
        </p:nvSpPr>
        <p:spPr bwMode="auto">
          <a:xfrm>
            <a:off x="5322888" y="2144713"/>
            <a:ext cx="3551237" cy="64770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600" b="0" dirty="0" smtClean="0">
                <a:latin typeface="Kosher-Normal" charset="0"/>
              </a:rPr>
              <a:t>DIETSIDIEKHO</a:t>
            </a:r>
          </a:p>
        </p:txBody>
      </p:sp>
      <p:sp>
        <p:nvSpPr>
          <p:cNvPr id="178212" name="Text Box 36"/>
          <p:cNvSpPr txBox="1">
            <a:spLocks noChangeArrowheads="1"/>
          </p:cNvSpPr>
          <p:nvPr/>
        </p:nvSpPr>
        <p:spPr bwMode="auto">
          <a:xfrm>
            <a:off x="5302250" y="2149475"/>
            <a:ext cx="3286125" cy="12001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600" b="0" dirty="0" smtClean="0">
                <a:latin typeface="Kosher-Normal" charset="0"/>
              </a:rPr>
              <a:t>PFHEKHO KELIE</a:t>
            </a:r>
          </a:p>
        </p:txBody>
      </p:sp>
      <p:sp>
        <p:nvSpPr>
          <p:cNvPr id="178213" name="Text Box 37"/>
          <p:cNvSpPr txBox="1">
            <a:spLocks noChangeArrowheads="1"/>
          </p:cNvSpPr>
          <p:nvPr/>
        </p:nvSpPr>
        <p:spPr bwMode="auto">
          <a:xfrm>
            <a:off x="5303838" y="2154238"/>
            <a:ext cx="3698875" cy="64611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600" b="0" dirty="0" smtClean="0">
                <a:solidFill>
                  <a:srgbClr val="FC0000"/>
                </a:solidFill>
                <a:latin typeface="Kosher-Normal" charset="0"/>
              </a:rPr>
              <a:t>THUPIEKEZHII</a:t>
            </a:r>
          </a:p>
        </p:txBody>
      </p:sp>
      <p:sp>
        <p:nvSpPr>
          <p:cNvPr id="57372" name="Line 38"/>
          <p:cNvSpPr>
            <a:spLocks noChangeShapeType="1"/>
          </p:cNvSpPr>
          <p:nvPr/>
        </p:nvSpPr>
        <p:spPr bwMode="auto">
          <a:xfrm>
            <a:off x="4054475" y="3106738"/>
            <a:ext cx="95091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73" name="Line 39"/>
          <p:cNvSpPr>
            <a:spLocks noChangeShapeType="1"/>
          </p:cNvSpPr>
          <p:nvPr/>
        </p:nvSpPr>
        <p:spPr bwMode="auto">
          <a:xfrm>
            <a:off x="3176588" y="4595813"/>
            <a:ext cx="2884487" cy="2381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74" name="Line 40"/>
          <p:cNvSpPr>
            <a:spLocks noChangeShapeType="1"/>
          </p:cNvSpPr>
          <p:nvPr/>
        </p:nvSpPr>
        <p:spPr bwMode="auto">
          <a:xfrm>
            <a:off x="1665288" y="6002338"/>
            <a:ext cx="2497137" cy="2381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75" name="Line 41"/>
          <p:cNvSpPr>
            <a:spLocks noChangeShapeType="1"/>
          </p:cNvSpPr>
          <p:nvPr/>
        </p:nvSpPr>
        <p:spPr bwMode="auto">
          <a:xfrm>
            <a:off x="5591175" y="6002338"/>
            <a:ext cx="2055813" cy="222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178201"/>
                                        </p:tgtEl>
                                        <p:attrNameLst>
                                          <p:attrName>style.visibility</p:attrName>
                                        </p:attrNameLst>
                                      </p:cBhvr>
                                      <p:to>
                                        <p:strVal val="visible"/>
                                      </p:to>
                                    </p:set>
                                    <p:anim calcmode="lin" valueType="num">
                                      <p:cBhvr>
                                        <p:cTn id="7" dur="500" fill="hold"/>
                                        <p:tgtEl>
                                          <p:spTgt spid="178201"/>
                                        </p:tgtEl>
                                        <p:attrNameLst>
                                          <p:attrName>ppt_w</p:attrName>
                                        </p:attrNameLst>
                                      </p:cBhvr>
                                      <p:tavLst>
                                        <p:tav tm="0">
                                          <p:val>
                                            <p:fltVal val="0"/>
                                          </p:val>
                                        </p:tav>
                                        <p:tav tm="100000">
                                          <p:val>
                                            <p:strVal val="#ppt_w"/>
                                          </p:val>
                                        </p:tav>
                                      </p:tavLst>
                                    </p:anim>
                                    <p:anim calcmode="lin" valueType="num">
                                      <p:cBhvr>
                                        <p:cTn id="8" dur="500" fill="hold"/>
                                        <p:tgtEl>
                                          <p:spTgt spid="178201"/>
                                        </p:tgtEl>
                                        <p:attrNameLst>
                                          <p:attrName>ppt_h</p:attrName>
                                        </p:attrNameLst>
                                      </p:cBhvr>
                                      <p:tavLst>
                                        <p:tav tm="0">
                                          <p:val>
                                            <p:fltVal val="0"/>
                                          </p:val>
                                        </p:tav>
                                        <p:tav tm="100000">
                                          <p:val>
                                            <p:strVal val="#ppt_h"/>
                                          </p:val>
                                        </p:tav>
                                      </p:tavLst>
                                    </p:anim>
                                    <p:anim calcmode="lin" valueType="num">
                                      <p:cBhvr>
                                        <p:cTn id="9" dur="500" fill="hold"/>
                                        <p:tgtEl>
                                          <p:spTgt spid="178201"/>
                                        </p:tgtEl>
                                        <p:attrNameLst>
                                          <p:attrName>ppt_x</p:attrName>
                                        </p:attrNameLst>
                                      </p:cBhvr>
                                      <p:tavLst>
                                        <p:tav tm="0">
                                          <p:val>
                                            <p:fltVal val="0.5"/>
                                          </p:val>
                                        </p:tav>
                                        <p:tav tm="100000">
                                          <p:val>
                                            <p:strVal val="#ppt_x"/>
                                          </p:val>
                                        </p:tav>
                                      </p:tavLst>
                                    </p:anim>
                                    <p:anim calcmode="lin" valueType="num">
                                      <p:cBhvr>
                                        <p:cTn id="10" dur="500" fill="hold"/>
                                        <p:tgtEl>
                                          <p:spTgt spid="17820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1" nodeType="clickEffect">
                                  <p:stCondLst>
                                    <p:cond delay="0"/>
                                  </p:stCondLst>
                                  <p:childTnLst>
                                    <p:animEffect transition="out" filter="fade">
                                      <p:cBhvr>
                                        <p:cTn id="14" dur="500"/>
                                        <p:tgtEl>
                                          <p:spTgt spid="178201"/>
                                        </p:tgtEl>
                                      </p:cBhvr>
                                    </p:animEffect>
                                    <p:set>
                                      <p:cBhvr>
                                        <p:cTn id="15" dur="1" fill="hold">
                                          <p:stCondLst>
                                            <p:cond delay="499"/>
                                          </p:stCondLst>
                                        </p:cTn>
                                        <p:tgtEl>
                                          <p:spTgt spid="178201"/>
                                        </p:tgtEl>
                                        <p:attrNameLst>
                                          <p:attrName>style.visibility</p:attrName>
                                        </p:attrNameLst>
                                      </p:cBhvr>
                                      <p:to>
                                        <p:strVal val="hidden"/>
                                      </p:to>
                                    </p:set>
                                  </p:childTnLst>
                                </p:cTn>
                              </p:par>
                            </p:childTnLst>
                          </p:cTn>
                        </p:par>
                        <p:par>
                          <p:cTn id="16" fill="hold" nodeType="afterGroup">
                            <p:stCondLst>
                              <p:cond delay="500"/>
                            </p:stCondLst>
                            <p:childTnLst>
                              <p:par>
                                <p:cTn id="17" presetID="15" presetClass="entr" presetSubtype="0" fill="hold" grpId="0" nodeType="afterEffect">
                                  <p:stCondLst>
                                    <p:cond delay="0"/>
                                  </p:stCondLst>
                                  <p:childTnLst>
                                    <p:set>
                                      <p:cBhvr>
                                        <p:cTn id="18" dur="1" fill="hold">
                                          <p:stCondLst>
                                            <p:cond delay="0"/>
                                          </p:stCondLst>
                                        </p:cTn>
                                        <p:tgtEl>
                                          <p:spTgt spid="178181"/>
                                        </p:tgtEl>
                                        <p:attrNameLst>
                                          <p:attrName>style.visibility</p:attrName>
                                        </p:attrNameLst>
                                      </p:cBhvr>
                                      <p:to>
                                        <p:strVal val="visible"/>
                                      </p:to>
                                    </p:set>
                                    <p:anim calcmode="lin" valueType="num">
                                      <p:cBhvr>
                                        <p:cTn id="19" dur="1000" fill="hold"/>
                                        <p:tgtEl>
                                          <p:spTgt spid="178181"/>
                                        </p:tgtEl>
                                        <p:attrNameLst>
                                          <p:attrName>ppt_w</p:attrName>
                                        </p:attrNameLst>
                                      </p:cBhvr>
                                      <p:tavLst>
                                        <p:tav tm="0">
                                          <p:val>
                                            <p:fltVal val="0"/>
                                          </p:val>
                                        </p:tav>
                                        <p:tav tm="100000">
                                          <p:val>
                                            <p:strVal val="#ppt_w"/>
                                          </p:val>
                                        </p:tav>
                                      </p:tavLst>
                                    </p:anim>
                                    <p:anim calcmode="lin" valueType="num">
                                      <p:cBhvr>
                                        <p:cTn id="20" dur="1000" fill="hold"/>
                                        <p:tgtEl>
                                          <p:spTgt spid="178181"/>
                                        </p:tgtEl>
                                        <p:attrNameLst>
                                          <p:attrName>ppt_h</p:attrName>
                                        </p:attrNameLst>
                                      </p:cBhvr>
                                      <p:tavLst>
                                        <p:tav tm="0">
                                          <p:val>
                                            <p:fltVal val="0"/>
                                          </p:val>
                                        </p:tav>
                                        <p:tav tm="100000">
                                          <p:val>
                                            <p:strVal val="#ppt_h"/>
                                          </p:val>
                                        </p:tav>
                                      </p:tavLst>
                                    </p:anim>
                                    <p:anim calcmode="lin" valueType="num">
                                      <p:cBhvr>
                                        <p:cTn id="21" dur="1000" fill="hold"/>
                                        <p:tgtEl>
                                          <p:spTgt spid="178181"/>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781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78182"/>
                                        </p:tgtEl>
                                        <p:attrNameLst>
                                          <p:attrName>style.visibility</p:attrName>
                                        </p:attrNameLst>
                                      </p:cBhvr>
                                      <p:to>
                                        <p:strVal val="visible"/>
                                      </p:to>
                                    </p:set>
                                    <p:anim calcmode="lin" valueType="num">
                                      <p:cBhvr>
                                        <p:cTn id="27" dur="1000" fill="hold"/>
                                        <p:tgtEl>
                                          <p:spTgt spid="178182"/>
                                        </p:tgtEl>
                                        <p:attrNameLst>
                                          <p:attrName>ppt_w</p:attrName>
                                        </p:attrNameLst>
                                      </p:cBhvr>
                                      <p:tavLst>
                                        <p:tav tm="0">
                                          <p:val>
                                            <p:fltVal val="0"/>
                                          </p:val>
                                        </p:tav>
                                        <p:tav tm="100000">
                                          <p:val>
                                            <p:strVal val="#ppt_w"/>
                                          </p:val>
                                        </p:tav>
                                      </p:tavLst>
                                    </p:anim>
                                    <p:anim calcmode="lin" valueType="num">
                                      <p:cBhvr>
                                        <p:cTn id="28" dur="1000" fill="hold"/>
                                        <p:tgtEl>
                                          <p:spTgt spid="178182"/>
                                        </p:tgtEl>
                                        <p:attrNameLst>
                                          <p:attrName>ppt_h</p:attrName>
                                        </p:attrNameLst>
                                      </p:cBhvr>
                                      <p:tavLst>
                                        <p:tav tm="0">
                                          <p:val>
                                            <p:fltVal val="0"/>
                                          </p:val>
                                        </p:tav>
                                        <p:tav tm="100000">
                                          <p:val>
                                            <p:strVal val="#ppt_h"/>
                                          </p:val>
                                        </p:tav>
                                      </p:tavLst>
                                    </p:anim>
                                    <p:anim calcmode="lin" valueType="num">
                                      <p:cBhvr>
                                        <p:cTn id="29" dur="1000" fill="hold"/>
                                        <p:tgtEl>
                                          <p:spTgt spid="178182"/>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781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5" presetClass="entr" presetSubtype="0" fill="hold" grpId="0" nodeType="clickEffect">
                                  <p:stCondLst>
                                    <p:cond delay="0"/>
                                  </p:stCondLst>
                                  <p:childTnLst>
                                    <p:set>
                                      <p:cBhvr>
                                        <p:cTn id="34" dur="1" fill="hold">
                                          <p:stCondLst>
                                            <p:cond delay="0"/>
                                          </p:stCondLst>
                                        </p:cTn>
                                        <p:tgtEl>
                                          <p:spTgt spid="178179"/>
                                        </p:tgtEl>
                                        <p:attrNameLst>
                                          <p:attrName>style.visibility</p:attrName>
                                        </p:attrNameLst>
                                      </p:cBhvr>
                                      <p:to>
                                        <p:strVal val="visible"/>
                                      </p:to>
                                    </p:set>
                                    <p:anim calcmode="lin" valueType="num">
                                      <p:cBhvr>
                                        <p:cTn id="35" dur="1000" fill="hold"/>
                                        <p:tgtEl>
                                          <p:spTgt spid="178179"/>
                                        </p:tgtEl>
                                        <p:attrNameLst>
                                          <p:attrName>ppt_w</p:attrName>
                                        </p:attrNameLst>
                                      </p:cBhvr>
                                      <p:tavLst>
                                        <p:tav tm="0">
                                          <p:val>
                                            <p:fltVal val="0"/>
                                          </p:val>
                                        </p:tav>
                                        <p:tav tm="100000">
                                          <p:val>
                                            <p:strVal val="#ppt_w"/>
                                          </p:val>
                                        </p:tav>
                                      </p:tavLst>
                                    </p:anim>
                                    <p:anim calcmode="lin" valueType="num">
                                      <p:cBhvr>
                                        <p:cTn id="36" dur="1000" fill="hold"/>
                                        <p:tgtEl>
                                          <p:spTgt spid="178179"/>
                                        </p:tgtEl>
                                        <p:attrNameLst>
                                          <p:attrName>ppt_h</p:attrName>
                                        </p:attrNameLst>
                                      </p:cBhvr>
                                      <p:tavLst>
                                        <p:tav tm="0">
                                          <p:val>
                                            <p:fltVal val="0"/>
                                          </p:val>
                                        </p:tav>
                                        <p:tav tm="100000">
                                          <p:val>
                                            <p:strVal val="#ppt_h"/>
                                          </p:val>
                                        </p:tav>
                                      </p:tavLst>
                                    </p:anim>
                                    <p:anim calcmode="lin" valueType="num">
                                      <p:cBhvr>
                                        <p:cTn id="37" dur="1000" fill="hold"/>
                                        <p:tgtEl>
                                          <p:spTgt spid="178179"/>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781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528" fill="hold" grpId="0" nodeType="clickEffect">
                                  <p:stCondLst>
                                    <p:cond delay="0"/>
                                  </p:stCondLst>
                                  <p:childTnLst>
                                    <p:set>
                                      <p:cBhvr>
                                        <p:cTn id="42" dur="1" fill="hold">
                                          <p:stCondLst>
                                            <p:cond delay="0"/>
                                          </p:stCondLst>
                                        </p:cTn>
                                        <p:tgtEl>
                                          <p:spTgt spid="178180"/>
                                        </p:tgtEl>
                                        <p:attrNameLst>
                                          <p:attrName>style.visibility</p:attrName>
                                        </p:attrNameLst>
                                      </p:cBhvr>
                                      <p:to>
                                        <p:strVal val="visible"/>
                                      </p:to>
                                    </p:set>
                                    <p:anim calcmode="lin" valueType="num">
                                      <p:cBhvr>
                                        <p:cTn id="43" dur="500" fill="hold"/>
                                        <p:tgtEl>
                                          <p:spTgt spid="178180"/>
                                        </p:tgtEl>
                                        <p:attrNameLst>
                                          <p:attrName>ppt_w</p:attrName>
                                        </p:attrNameLst>
                                      </p:cBhvr>
                                      <p:tavLst>
                                        <p:tav tm="0">
                                          <p:val>
                                            <p:fltVal val="0"/>
                                          </p:val>
                                        </p:tav>
                                        <p:tav tm="100000">
                                          <p:val>
                                            <p:strVal val="#ppt_w"/>
                                          </p:val>
                                        </p:tav>
                                      </p:tavLst>
                                    </p:anim>
                                    <p:anim calcmode="lin" valueType="num">
                                      <p:cBhvr>
                                        <p:cTn id="44" dur="500" fill="hold"/>
                                        <p:tgtEl>
                                          <p:spTgt spid="178180"/>
                                        </p:tgtEl>
                                        <p:attrNameLst>
                                          <p:attrName>ppt_h</p:attrName>
                                        </p:attrNameLst>
                                      </p:cBhvr>
                                      <p:tavLst>
                                        <p:tav tm="0">
                                          <p:val>
                                            <p:fltVal val="0"/>
                                          </p:val>
                                        </p:tav>
                                        <p:tav tm="100000">
                                          <p:val>
                                            <p:strVal val="#ppt_h"/>
                                          </p:val>
                                        </p:tav>
                                      </p:tavLst>
                                    </p:anim>
                                    <p:anim calcmode="lin" valueType="num">
                                      <p:cBhvr>
                                        <p:cTn id="45" dur="500" fill="hold"/>
                                        <p:tgtEl>
                                          <p:spTgt spid="178180"/>
                                        </p:tgtEl>
                                        <p:attrNameLst>
                                          <p:attrName>ppt_x</p:attrName>
                                        </p:attrNameLst>
                                      </p:cBhvr>
                                      <p:tavLst>
                                        <p:tav tm="0">
                                          <p:val>
                                            <p:fltVal val="0.5"/>
                                          </p:val>
                                        </p:tav>
                                        <p:tav tm="100000">
                                          <p:val>
                                            <p:strVal val="#ppt_x"/>
                                          </p:val>
                                        </p:tav>
                                      </p:tavLst>
                                    </p:anim>
                                    <p:anim calcmode="lin" valueType="num">
                                      <p:cBhvr>
                                        <p:cTn id="46" dur="500" fill="hold"/>
                                        <p:tgtEl>
                                          <p:spTgt spid="178180"/>
                                        </p:tgtEl>
                                        <p:attrNameLst>
                                          <p:attrName>ppt_y</p:attrName>
                                        </p:attrNameLst>
                                      </p:cBhvr>
                                      <p:tavLst>
                                        <p:tav tm="0">
                                          <p:val>
                                            <p:fltVal val="0.5"/>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528" fill="hold" nodeType="clickEffect">
                                  <p:stCondLst>
                                    <p:cond delay="0"/>
                                  </p:stCondLst>
                                  <p:childTnLst>
                                    <p:set>
                                      <p:cBhvr>
                                        <p:cTn id="50" dur="1" fill="hold">
                                          <p:stCondLst>
                                            <p:cond delay="0"/>
                                          </p:stCondLst>
                                        </p:cTn>
                                        <p:tgtEl>
                                          <p:spTgt spid="178192"/>
                                        </p:tgtEl>
                                        <p:attrNameLst>
                                          <p:attrName>style.visibility</p:attrName>
                                        </p:attrNameLst>
                                      </p:cBhvr>
                                      <p:to>
                                        <p:strVal val="visible"/>
                                      </p:to>
                                    </p:set>
                                    <p:anim calcmode="lin" valueType="num">
                                      <p:cBhvr>
                                        <p:cTn id="51" dur="500" fill="hold"/>
                                        <p:tgtEl>
                                          <p:spTgt spid="178192"/>
                                        </p:tgtEl>
                                        <p:attrNameLst>
                                          <p:attrName>ppt_w</p:attrName>
                                        </p:attrNameLst>
                                      </p:cBhvr>
                                      <p:tavLst>
                                        <p:tav tm="0">
                                          <p:val>
                                            <p:fltVal val="0"/>
                                          </p:val>
                                        </p:tav>
                                        <p:tav tm="100000">
                                          <p:val>
                                            <p:strVal val="#ppt_w"/>
                                          </p:val>
                                        </p:tav>
                                      </p:tavLst>
                                    </p:anim>
                                    <p:anim calcmode="lin" valueType="num">
                                      <p:cBhvr>
                                        <p:cTn id="52" dur="500" fill="hold"/>
                                        <p:tgtEl>
                                          <p:spTgt spid="178192"/>
                                        </p:tgtEl>
                                        <p:attrNameLst>
                                          <p:attrName>ppt_h</p:attrName>
                                        </p:attrNameLst>
                                      </p:cBhvr>
                                      <p:tavLst>
                                        <p:tav tm="0">
                                          <p:val>
                                            <p:fltVal val="0"/>
                                          </p:val>
                                        </p:tav>
                                        <p:tav tm="100000">
                                          <p:val>
                                            <p:strVal val="#ppt_h"/>
                                          </p:val>
                                        </p:tav>
                                      </p:tavLst>
                                    </p:anim>
                                    <p:anim calcmode="lin" valueType="num">
                                      <p:cBhvr>
                                        <p:cTn id="53" dur="500" fill="hold"/>
                                        <p:tgtEl>
                                          <p:spTgt spid="178192"/>
                                        </p:tgtEl>
                                        <p:attrNameLst>
                                          <p:attrName>ppt_x</p:attrName>
                                        </p:attrNameLst>
                                      </p:cBhvr>
                                      <p:tavLst>
                                        <p:tav tm="0">
                                          <p:val>
                                            <p:fltVal val="0.5"/>
                                          </p:val>
                                        </p:tav>
                                        <p:tav tm="100000">
                                          <p:val>
                                            <p:strVal val="#ppt_x"/>
                                          </p:val>
                                        </p:tav>
                                      </p:tavLst>
                                    </p:anim>
                                    <p:anim calcmode="lin" valueType="num">
                                      <p:cBhvr>
                                        <p:cTn id="54" dur="500" fill="hold"/>
                                        <p:tgtEl>
                                          <p:spTgt spid="178192"/>
                                        </p:tgtEl>
                                        <p:attrNameLst>
                                          <p:attrName>ppt_y</p:attrName>
                                        </p:attrNameLst>
                                      </p:cBhvr>
                                      <p:tavLst>
                                        <p:tav tm="0">
                                          <p:val>
                                            <p:fltVal val="0.5"/>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3" presetClass="entr" presetSubtype="528" fill="hold" nodeType="clickEffect">
                                  <p:stCondLst>
                                    <p:cond delay="0"/>
                                  </p:stCondLst>
                                  <p:childTnLst>
                                    <p:set>
                                      <p:cBhvr>
                                        <p:cTn id="58" dur="1" fill="hold">
                                          <p:stCondLst>
                                            <p:cond delay="0"/>
                                          </p:stCondLst>
                                        </p:cTn>
                                        <p:tgtEl>
                                          <p:spTgt spid="178188"/>
                                        </p:tgtEl>
                                        <p:attrNameLst>
                                          <p:attrName>style.visibility</p:attrName>
                                        </p:attrNameLst>
                                      </p:cBhvr>
                                      <p:to>
                                        <p:strVal val="visible"/>
                                      </p:to>
                                    </p:set>
                                    <p:anim calcmode="lin" valueType="num">
                                      <p:cBhvr>
                                        <p:cTn id="59" dur="500" fill="hold"/>
                                        <p:tgtEl>
                                          <p:spTgt spid="178188"/>
                                        </p:tgtEl>
                                        <p:attrNameLst>
                                          <p:attrName>ppt_w</p:attrName>
                                        </p:attrNameLst>
                                      </p:cBhvr>
                                      <p:tavLst>
                                        <p:tav tm="0">
                                          <p:val>
                                            <p:fltVal val="0"/>
                                          </p:val>
                                        </p:tav>
                                        <p:tav tm="100000">
                                          <p:val>
                                            <p:strVal val="#ppt_w"/>
                                          </p:val>
                                        </p:tav>
                                      </p:tavLst>
                                    </p:anim>
                                    <p:anim calcmode="lin" valueType="num">
                                      <p:cBhvr>
                                        <p:cTn id="60" dur="500" fill="hold"/>
                                        <p:tgtEl>
                                          <p:spTgt spid="178188"/>
                                        </p:tgtEl>
                                        <p:attrNameLst>
                                          <p:attrName>ppt_h</p:attrName>
                                        </p:attrNameLst>
                                      </p:cBhvr>
                                      <p:tavLst>
                                        <p:tav tm="0">
                                          <p:val>
                                            <p:fltVal val="0"/>
                                          </p:val>
                                        </p:tav>
                                        <p:tav tm="100000">
                                          <p:val>
                                            <p:strVal val="#ppt_h"/>
                                          </p:val>
                                        </p:tav>
                                      </p:tavLst>
                                    </p:anim>
                                    <p:anim calcmode="lin" valueType="num">
                                      <p:cBhvr>
                                        <p:cTn id="61" dur="500" fill="hold"/>
                                        <p:tgtEl>
                                          <p:spTgt spid="178188"/>
                                        </p:tgtEl>
                                        <p:attrNameLst>
                                          <p:attrName>ppt_x</p:attrName>
                                        </p:attrNameLst>
                                      </p:cBhvr>
                                      <p:tavLst>
                                        <p:tav tm="0">
                                          <p:val>
                                            <p:fltVal val="0.5"/>
                                          </p:val>
                                        </p:tav>
                                        <p:tav tm="100000">
                                          <p:val>
                                            <p:strVal val="#ppt_x"/>
                                          </p:val>
                                        </p:tav>
                                      </p:tavLst>
                                    </p:anim>
                                    <p:anim calcmode="lin" valueType="num">
                                      <p:cBhvr>
                                        <p:cTn id="62" dur="500" fill="hold"/>
                                        <p:tgtEl>
                                          <p:spTgt spid="178188"/>
                                        </p:tgtEl>
                                        <p:attrNameLst>
                                          <p:attrName>ppt_y</p:attrName>
                                        </p:attrNameLst>
                                      </p:cBhvr>
                                      <p:tavLst>
                                        <p:tav tm="0">
                                          <p:val>
                                            <p:fltVal val="0.5"/>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3" presetClass="entr" presetSubtype="528" fill="hold" nodeType="clickEffect">
                                  <p:stCondLst>
                                    <p:cond delay="0"/>
                                  </p:stCondLst>
                                  <p:childTnLst>
                                    <p:set>
                                      <p:cBhvr>
                                        <p:cTn id="66" dur="1" fill="hold">
                                          <p:stCondLst>
                                            <p:cond delay="0"/>
                                          </p:stCondLst>
                                        </p:cTn>
                                        <p:tgtEl>
                                          <p:spTgt spid="178187"/>
                                        </p:tgtEl>
                                        <p:attrNameLst>
                                          <p:attrName>style.visibility</p:attrName>
                                        </p:attrNameLst>
                                      </p:cBhvr>
                                      <p:to>
                                        <p:strVal val="visible"/>
                                      </p:to>
                                    </p:set>
                                    <p:anim calcmode="lin" valueType="num">
                                      <p:cBhvr>
                                        <p:cTn id="67" dur="500" fill="hold"/>
                                        <p:tgtEl>
                                          <p:spTgt spid="178187"/>
                                        </p:tgtEl>
                                        <p:attrNameLst>
                                          <p:attrName>ppt_w</p:attrName>
                                        </p:attrNameLst>
                                      </p:cBhvr>
                                      <p:tavLst>
                                        <p:tav tm="0">
                                          <p:val>
                                            <p:fltVal val="0"/>
                                          </p:val>
                                        </p:tav>
                                        <p:tav tm="100000">
                                          <p:val>
                                            <p:strVal val="#ppt_w"/>
                                          </p:val>
                                        </p:tav>
                                      </p:tavLst>
                                    </p:anim>
                                    <p:anim calcmode="lin" valueType="num">
                                      <p:cBhvr>
                                        <p:cTn id="68" dur="500" fill="hold"/>
                                        <p:tgtEl>
                                          <p:spTgt spid="178187"/>
                                        </p:tgtEl>
                                        <p:attrNameLst>
                                          <p:attrName>ppt_h</p:attrName>
                                        </p:attrNameLst>
                                      </p:cBhvr>
                                      <p:tavLst>
                                        <p:tav tm="0">
                                          <p:val>
                                            <p:fltVal val="0"/>
                                          </p:val>
                                        </p:tav>
                                        <p:tav tm="100000">
                                          <p:val>
                                            <p:strVal val="#ppt_h"/>
                                          </p:val>
                                        </p:tav>
                                      </p:tavLst>
                                    </p:anim>
                                    <p:anim calcmode="lin" valueType="num">
                                      <p:cBhvr>
                                        <p:cTn id="69" dur="500" fill="hold"/>
                                        <p:tgtEl>
                                          <p:spTgt spid="178187"/>
                                        </p:tgtEl>
                                        <p:attrNameLst>
                                          <p:attrName>ppt_x</p:attrName>
                                        </p:attrNameLst>
                                      </p:cBhvr>
                                      <p:tavLst>
                                        <p:tav tm="0">
                                          <p:val>
                                            <p:fltVal val="0.5"/>
                                          </p:val>
                                        </p:tav>
                                        <p:tav tm="100000">
                                          <p:val>
                                            <p:strVal val="#ppt_x"/>
                                          </p:val>
                                        </p:tav>
                                      </p:tavLst>
                                    </p:anim>
                                    <p:anim calcmode="lin" valueType="num">
                                      <p:cBhvr>
                                        <p:cTn id="70" dur="500" fill="hold"/>
                                        <p:tgtEl>
                                          <p:spTgt spid="178187"/>
                                        </p:tgtEl>
                                        <p:attrNameLst>
                                          <p:attrName>ppt_y</p:attrName>
                                        </p:attrNameLst>
                                      </p:cBhvr>
                                      <p:tavLst>
                                        <p:tav tm="0">
                                          <p:val>
                                            <p:fltVal val="0.5"/>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3" presetClass="entr" presetSubtype="528" fill="hold" nodeType="clickEffect">
                                  <p:stCondLst>
                                    <p:cond delay="0"/>
                                  </p:stCondLst>
                                  <p:childTnLst>
                                    <p:set>
                                      <p:cBhvr>
                                        <p:cTn id="74" dur="1" fill="hold">
                                          <p:stCondLst>
                                            <p:cond delay="0"/>
                                          </p:stCondLst>
                                        </p:cTn>
                                        <p:tgtEl>
                                          <p:spTgt spid="178184"/>
                                        </p:tgtEl>
                                        <p:attrNameLst>
                                          <p:attrName>style.visibility</p:attrName>
                                        </p:attrNameLst>
                                      </p:cBhvr>
                                      <p:to>
                                        <p:strVal val="visible"/>
                                      </p:to>
                                    </p:set>
                                    <p:anim calcmode="lin" valueType="num">
                                      <p:cBhvr>
                                        <p:cTn id="75" dur="500" fill="hold"/>
                                        <p:tgtEl>
                                          <p:spTgt spid="178184"/>
                                        </p:tgtEl>
                                        <p:attrNameLst>
                                          <p:attrName>ppt_w</p:attrName>
                                        </p:attrNameLst>
                                      </p:cBhvr>
                                      <p:tavLst>
                                        <p:tav tm="0">
                                          <p:val>
                                            <p:fltVal val="0"/>
                                          </p:val>
                                        </p:tav>
                                        <p:tav tm="100000">
                                          <p:val>
                                            <p:strVal val="#ppt_w"/>
                                          </p:val>
                                        </p:tav>
                                      </p:tavLst>
                                    </p:anim>
                                    <p:anim calcmode="lin" valueType="num">
                                      <p:cBhvr>
                                        <p:cTn id="76" dur="500" fill="hold"/>
                                        <p:tgtEl>
                                          <p:spTgt spid="178184"/>
                                        </p:tgtEl>
                                        <p:attrNameLst>
                                          <p:attrName>ppt_h</p:attrName>
                                        </p:attrNameLst>
                                      </p:cBhvr>
                                      <p:tavLst>
                                        <p:tav tm="0">
                                          <p:val>
                                            <p:fltVal val="0"/>
                                          </p:val>
                                        </p:tav>
                                        <p:tav tm="100000">
                                          <p:val>
                                            <p:strVal val="#ppt_h"/>
                                          </p:val>
                                        </p:tav>
                                      </p:tavLst>
                                    </p:anim>
                                    <p:anim calcmode="lin" valueType="num">
                                      <p:cBhvr>
                                        <p:cTn id="77" dur="500" fill="hold"/>
                                        <p:tgtEl>
                                          <p:spTgt spid="178184"/>
                                        </p:tgtEl>
                                        <p:attrNameLst>
                                          <p:attrName>ppt_x</p:attrName>
                                        </p:attrNameLst>
                                      </p:cBhvr>
                                      <p:tavLst>
                                        <p:tav tm="0">
                                          <p:val>
                                            <p:fltVal val="0.5"/>
                                          </p:val>
                                        </p:tav>
                                        <p:tav tm="100000">
                                          <p:val>
                                            <p:strVal val="#ppt_x"/>
                                          </p:val>
                                        </p:tav>
                                      </p:tavLst>
                                    </p:anim>
                                    <p:anim calcmode="lin" valueType="num">
                                      <p:cBhvr>
                                        <p:cTn id="78" dur="500" fill="hold"/>
                                        <p:tgtEl>
                                          <p:spTgt spid="178184"/>
                                        </p:tgtEl>
                                        <p:attrNameLst>
                                          <p:attrName>ppt_y</p:attrName>
                                        </p:attrNameLst>
                                      </p:cBhvr>
                                      <p:tavLst>
                                        <p:tav tm="0">
                                          <p:val>
                                            <p:fltVal val="0.5"/>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23" presetClass="entr" presetSubtype="528" fill="hold" nodeType="clickEffect">
                                  <p:stCondLst>
                                    <p:cond delay="0"/>
                                  </p:stCondLst>
                                  <p:childTnLst>
                                    <p:set>
                                      <p:cBhvr>
                                        <p:cTn id="82" dur="1" fill="hold">
                                          <p:stCondLst>
                                            <p:cond delay="0"/>
                                          </p:stCondLst>
                                        </p:cTn>
                                        <p:tgtEl>
                                          <p:spTgt spid="178185"/>
                                        </p:tgtEl>
                                        <p:attrNameLst>
                                          <p:attrName>style.visibility</p:attrName>
                                        </p:attrNameLst>
                                      </p:cBhvr>
                                      <p:to>
                                        <p:strVal val="visible"/>
                                      </p:to>
                                    </p:set>
                                    <p:anim calcmode="lin" valueType="num">
                                      <p:cBhvr>
                                        <p:cTn id="83" dur="500" fill="hold"/>
                                        <p:tgtEl>
                                          <p:spTgt spid="178185"/>
                                        </p:tgtEl>
                                        <p:attrNameLst>
                                          <p:attrName>ppt_w</p:attrName>
                                        </p:attrNameLst>
                                      </p:cBhvr>
                                      <p:tavLst>
                                        <p:tav tm="0">
                                          <p:val>
                                            <p:fltVal val="0"/>
                                          </p:val>
                                        </p:tav>
                                        <p:tav tm="100000">
                                          <p:val>
                                            <p:strVal val="#ppt_w"/>
                                          </p:val>
                                        </p:tav>
                                      </p:tavLst>
                                    </p:anim>
                                    <p:anim calcmode="lin" valueType="num">
                                      <p:cBhvr>
                                        <p:cTn id="84" dur="500" fill="hold"/>
                                        <p:tgtEl>
                                          <p:spTgt spid="178185"/>
                                        </p:tgtEl>
                                        <p:attrNameLst>
                                          <p:attrName>ppt_h</p:attrName>
                                        </p:attrNameLst>
                                      </p:cBhvr>
                                      <p:tavLst>
                                        <p:tav tm="0">
                                          <p:val>
                                            <p:fltVal val="0"/>
                                          </p:val>
                                        </p:tav>
                                        <p:tav tm="100000">
                                          <p:val>
                                            <p:strVal val="#ppt_h"/>
                                          </p:val>
                                        </p:tav>
                                      </p:tavLst>
                                    </p:anim>
                                    <p:anim calcmode="lin" valueType="num">
                                      <p:cBhvr>
                                        <p:cTn id="85" dur="500" fill="hold"/>
                                        <p:tgtEl>
                                          <p:spTgt spid="178185"/>
                                        </p:tgtEl>
                                        <p:attrNameLst>
                                          <p:attrName>ppt_x</p:attrName>
                                        </p:attrNameLst>
                                      </p:cBhvr>
                                      <p:tavLst>
                                        <p:tav tm="0">
                                          <p:val>
                                            <p:fltVal val="0.5"/>
                                          </p:val>
                                        </p:tav>
                                        <p:tav tm="100000">
                                          <p:val>
                                            <p:strVal val="#ppt_x"/>
                                          </p:val>
                                        </p:tav>
                                      </p:tavLst>
                                    </p:anim>
                                    <p:anim calcmode="lin" valueType="num">
                                      <p:cBhvr>
                                        <p:cTn id="86" dur="500" fill="hold"/>
                                        <p:tgtEl>
                                          <p:spTgt spid="178185"/>
                                        </p:tgtEl>
                                        <p:attrNameLst>
                                          <p:attrName>ppt_y</p:attrName>
                                        </p:attrNameLst>
                                      </p:cBhvr>
                                      <p:tavLst>
                                        <p:tav tm="0">
                                          <p:val>
                                            <p:fltVal val="0.5"/>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3" presetClass="entr" presetSubtype="528" fill="hold" nodeType="clickEffect">
                                  <p:stCondLst>
                                    <p:cond delay="0"/>
                                  </p:stCondLst>
                                  <p:childTnLst>
                                    <p:set>
                                      <p:cBhvr>
                                        <p:cTn id="90" dur="1" fill="hold">
                                          <p:stCondLst>
                                            <p:cond delay="0"/>
                                          </p:stCondLst>
                                        </p:cTn>
                                        <p:tgtEl>
                                          <p:spTgt spid="178186"/>
                                        </p:tgtEl>
                                        <p:attrNameLst>
                                          <p:attrName>style.visibility</p:attrName>
                                        </p:attrNameLst>
                                      </p:cBhvr>
                                      <p:to>
                                        <p:strVal val="visible"/>
                                      </p:to>
                                    </p:set>
                                    <p:anim calcmode="lin" valueType="num">
                                      <p:cBhvr>
                                        <p:cTn id="91" dur="500" fill="hold"/>
                                        <p:tgtEl>
                                          <p:spTgt spid="178186"/>
                                        </p:tgtEl>
                                        <p:attrNameLst>
                                          <p:attrName>ppt_w</p:attrName>
                                        </p:attrNameLst>
                                      </p:cBhvr>
                                      <p:tavLst>
                                        <p:tav tm="0">
                                          <p:val>
                                            <p:fltVal val="0"/>
                                          </p:val>
                                        </p:tav>
                                        <p:tav tm="100000">
                                          <p:val>
                                            <p:strVal val="#ppt_w"/>
                                          </p:val>
                                        </p:tav>
                                      </p:tavLst>
                                    </p:anim>
                                    <p:anim calcmode="lin" valueType="num">
                                      <p:cBhvr>
                                        <p:cTn id="92" dur="500" fill="hold"/>
                                        <p:tgtEl>
                                          <p:spTgt spid="178186"/>
                                        </p:tgtEl>
                                        <p:attrNameLst>
                                          <p:attrName>ppt_h</p:attrName>
                                        </p:attrNameLst>
                                      </p:cBhvr>
                                      <p:tavLst>
                                        <p:tav tm="0">
                                          <p:val>
                                            <p:fltVal val="0"/>
                                          </p:val>
                                        </p:tav>
                                        <p:tav tm="100000">
                                          <p:val>
                                            <p:strVal val="#ppt_h"/>
                                          </p:val>
                                        </p:tav>
                                      </p:tavLst>
                                    </p:anim>
                                    <p:anim calcmode="lin" valueType="num">
                                      <p:cBhvr>
                                        <p:cTn id="93" dur="500" fill="hold"/>
                                        <p:tgtEl>
                                          <p:spTgt spid="178186"/>
                                        </p:tgtEl>
                                        <p:attrNameLst>
                                          <p:attrName>ppt_x</p:attrName>
                                        </p:attrNameLst>
                                      </p:cBhvr>
                                      <p:tavLst>
                                        <p:tav tm="0">
                                          <p:val>
                                            <p:fltVal val="0.5"/>
                                          </p:val>
                                        </p:tav>
                                        <p:tav tm="100000">
                                          <p:val>
                                            <p:strVal val="#ppt_x"/>
                                          </p:val>
                                        </p:tav>
                                      </p:tavLst>
                                    </p:anim>
                                    <p:anim calcmode="lin" valueType="num">
                                      <p:cBhvr>
                                        <p:cTn id="94" dur="500" fill="hold"/>
                                        <p:tgtEl>
                                          <p:spTgt spid="178186"/>
                                        </p:tgtEl>
                                        <p:attrNameLst>
                                          <p:attrName>ppt_y</p:attrName>
                                        </p:attrNameLst>
                                      </p:cBhvr>
                                      <p:tavLst>
                                        <p:tav tm="0">
                                          <p:val>
                                            <p:fltVal val="0.5"/>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3" presetClass="entr" presetSubtype="528" fill="hold" grpId="0" nodeType="clickEffect">
                                  <p:stCondLst>
                                    <p:cond delay="0"/>
                                  </p:stCondLst>
                                  <p:childTnLst>
                                    <p:set>
                                      <p:cBhvr>
                                        <p:cTn id="98" dur="1" fill="hold">
                                          <p:stCondLst>
                                            <p:cond delay="0"/>
                                          </p:stCondLst>
                                        </p:cTn>
                                        <p:tgtEl>
                                          <p:spTgt spid="178195"/>
                                        </p:tgtEl>
                                        <p:attrNameLst>
                                          <p:attrName>style.visibility</p:attrName>
                                        </p:attrNameLst>
                                      </p:cBhvr>
                                      <p:to>
                                        <p:strVal val="visible"/>
                                      </p:to>
                                    </p:set>
                                    <p:anim calcmode="lin" valueType="num">
                                      <p:cBhvr>
                                        <p:cTn id="99" dur="500" fill="hold"/>
                                        <p:tgtEl>
                                          <p:spTgt spid="178195"/>
                                        </p:tgtEl>
                                        <p:attrNameLst>
                                          <p:attrName>ppt_w</p:attrName>
                                        </p:attrNameLst>
                                      </p:cBhvr>
                                      <p:tavLst>
                                        <p:tav tm="0">
                                          <p:val>
                                            <p:fltVal val="0"/>
                                          </p:val>
                                        </p:tav>
                                        <p:tav tm="100000">
                                          <p:val>
                                            <p:strVal val="#ppt_w"/>
                                          </p:val>
                                        </p:tav>
                                      </p:tavLst>
                                    </p:anim>
                                    <p:anim calcmode="lin" valueType="num">
                                      <p:cBhvr>
                                        <p:cTn id="100" dur="500" fill="hold"/>
                                        <p:tgtEl>
                                          <p:spTgt spid="178195"/>
                                        </p:tgtEl>
                                        <p:attrNameLst>
                                          <p:attrName>ppt_h</p:attrName>
                                        </p:attrNameLst>
                                      </p:cBhvr>
                                      <p:tavLst>
                                        <p:tav tm="0">
                                          <p:val>
                                            <p:fltVal val="0"/>
                                          </p:val>
                                        </p:tav>
                                        <p:tav tm="100000">
                                          <p:val>
                                            <p:strVal val="#ppt_h"/>
                                          </p:val>
                                        </p:tav>
                                      </p:tavLst>
                                    </p:anim>
                                    <p:anim calcmode="lin" valueType="num">
                                      <p:cBhvr>
                                        <p:cTn id="101" dur="500" fill="hold"/>
                                        <p:tgtEl>
                                          <p:spTgt spid="178195"/>
                                        </p:tgtEl>
                                        <p:attrNameLst>
                                          <p:attrName>ppt_x</p:attrName>
                                        </p:attrNameLst>
                                      </p:cBhvr>
                                      <p:tavLst>
                                        <p:tav tm="0">
                                          <p:val>
                                            <p:fltVal val="0.5"/>
                                          </p:val>
                                        </p:tav>
                                        <p:tav tm="100000">
                                          <p:val>
                                            <p:strVal val="#ppt_x"/>
                                          </p:val>
                                        </p:tav>
                                      </p:tavLst>
                                    </p:anim>
                                    <p:anim calcmode="lin" valueType="num">
                                      <p:cBhvr>
                                        <p:cTn id="102" dur="500" fill="hold"/>
                                        <p:tgtEl>
                                          <p:spTgt spid="178195"/>
                                        </p:tgtEl>
                                        <p:attrNameLst>
                                          <p:attrName>ppt_y</p:attrName>
                                        </p:attrNameLst>
                                      </p:cBhvr>
                                      <p:tavLst>
                                        <p:tav tm="0">
                                          <p:val>
                                            <p:fltVal val="0.5"/>
                                          </p:val>
                                        </p:tav>
                                        <p:tav tm="100000">
                                          <p:val>
                                            <p:strVal val="#ppt_y"/>
                                          </p:val>
                                        </p:tav>
                                      </p:tavLst>
                                    </p:anim>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7" presetClass="entr" presetSubtype="2" fill="hold" grpId="0" nodeType="clickEffect">
                                  <p:stCondLst>
                                    <p:cond delay="0"/>
                                  </p:stCondLst>
                                  <p:childTnLst>
                                    <p:set>
                                      <p:cBhvr>
                                        <p:cTn id="106" dur="1" fill="hold">
                                          <p:stCondLst>
                                            <p:cond delay="0"/>
                                          </p:stCondLst>
                                        </p:cTn>
                                        <p:tgtEl>
                                          <p:spTgt spid="178196"/>
                                        </p:tgtEl>
                                        <p:attrNameLst>
                                          <p:attrName>style.visibility</p:attrName>
                                        </p:attrNameLst>
                                      </p:cBhvr>
                                      <p:to>
                                        <p:strVal val="visible"/>
                                      </p:to>
                                    </p:set>
                                    <p:anim calcmode="lin" valueType="num">
                                      <p:cBhvr>
                                        <p:cTn id="107" dur="500" fill="hold"/>
                                        <p:tgtEl>
                                          <p:spTgt spid="178196"/>
                                        </p:tgtEl>
                                        <p:attrNameLst>
                                          <p:attrName>ppt_x</p:attrName>
                                        </p:attrNameLst>
                                      </p:cBhvr>
                                      <p:tavLst>
                                        <p:tav tm="0">
                                          <p:val>
                                            <p:strVal val="#ppt_x+#ppt_w/2"/>
                                          </p:val>
                                        </p:tav>
                                        <p:tav tm="100000">
                                          <p:val>
                                            <p:strVal val="#ppt_x"/>
                                          </p:val>
                                        </p:tav>
                                      </p:tavLst>
                                    </p:anim>
                                    <p:anim calcmode="lin" valueType="num">
                                      <p:cBhvr>
                                        <p:cTn id="108" dur="500" fill="hold"/>
                                        <p:tgtEl>
                                          <p:spTgt spid="178196"/>
                                        </p:tgtEl>
                                        <p:attrNameLst>
                                          <p:attrName>ppt_y</p:attrName>
                                        </p:attrNameLst>
                                      </p:cBhvr>
                                      <p:tavLst>
                                        <p:tav tm="0">
                                          <p:val>
                                            <p:strVal val="#ppt_y"/>
                                          </p:val>
                                        </p:tav>
                                        <p:tav tm="100000">
                                          <p:val>
                                            <p:strVal val="#ppt_y"/>
                                          </p:val>
                                        </p:tav>
                                      </p:tavLst>
                                    </p:anim>
                                    <p:anim calcmode="lin" valueType="num">
                                      <p:cBhvr>
                                        <p:cTn id="109" dur="500" fill="hold"/>
                                        <p:tgtEl>
                                          <p:spTgt spid="178196"/>
                                        </p:tgtEl>
                                        <p:attrNameLst>
                                          <p:attrName>ppt_w</p:attrName>
                                        </p:attrNameLst>
                                      </p:cBhvr>
                                      <p:tavLst>
                                        <p:tav tm="0">
                                          <p:val>
                                            <p:fltVal val="0"/>
                                          </p:val>
                                        </p:tav>
                                        <p:tav tm="100000">
                                          <p:val>
                                            <p:strVal val="#ppt_w"/>
                                          </p:val>
                                        </p:tav>
                                      </p:tavLst>
                                    </p:anim>
                                    <p:anim calcmode="lin" valueType="num">
                                      <p:cBhvr>
                                        <p:cTn id="110" dur="500" fill="hold"/>
                                        <p:tgtEl>
                                          <p:spTgt spid="178196"/>
                                        </p:tgtEl>
                                        <p:attrNameLst>
                                          <p:attrName>ppt_h</p:attrName>
                                        </p:attrNameLst>
                                      </p:cBhvr>
                                      <p:tavLst>
                                        <p:tav tm="0">
                                          <p:val>
                                            <p:strVal val="#ppt_h"/>
                                          </p:val>
                                        </p:tav>
                                        <p:tav tm="100000">
                                          <p:val>
                                            <p:strVal val="#ppt_h"/>
                                          </p:val>
                                        </p:tav>
                                      </p:tavLst>
                                    </p:anim>
                                  </p:childTnLst>
                                </p:cTn>
                              </p:par>
                            </p:childTnLst>
                          </p:cTn>
                        </p:par>
                        <p:par>
                          <p:cTn id="111" fill="hold" nodeType="afterGroup">
                            <p:stCondLst>
                              <p:cond delay="500"/>
                            </p:stCondLst>
                            <p:childTnLst>
                              <p:par>
                                <p:cTn id="112" presetID="23" presetClass="entr" presetSubtype="272" fill="hold" grpId="0" nodeType="afterEffect">
                                  <p:stCondLst>
                                    <p:cond delay="0"/>
                                  </p:stCondLst>
                                  <p:childTnLst>
                                    <p:set>
                                      <p:cBhvr>
                                        <p:cTn id="113" dur="1" fill="hold">
                                          <p:stCondLst>
                                            <p:cond delay="0"/>
                                          </p:stCondLst>
                                        </p:cTn>
                                        <p:tgtEl>
                                          <p:spTgt spid="178206"/>
                                        </p:tgtEl>
                                        <p:attrNameLst>
                                          <p:attrName>style.visibility</p:attrName>
                                        </p:attrNameLst>
                                      </p:cBhvr>
                                      <p:to>
                                        <p:strVal val="visible"/>
                                      </p:to>
                                    </p:set>
                                    <p:anim calcmode="lin" valueType="num">
                                      <p:cBhvr>
                                        <p:cTn id="114" dur="500" fill="hold"/>
                                        <p:tgtEl>
                                          <p:spTgt spid="178206"/>
                                        </p:tgtEl>
                                        <p:attrNameLst>
                                          <p:attrName>ppt_w</p:attrName>
                                        </p:attrNameLst>
                                      </p:cBhvr>
                                      <p:tavLst>
                                        <p:tav tm="0">
                                          <p:val>
                                            <p:strVal val="2/3*#ppt_w"/>
                                          </p:val>
                                        </p:tav>
                                        <p:tav tm="100000">
                                          <p:val>
                                            <p:strVal val="#ppt_w"/>
                                          </p:val>
                                        </p:tav>
                                      </p:tavLst>
                                    </p:anim>
                                    <p:anim calcmode="lin" valueType="num">
                                      <p:cBhvr>
                                        <p:cTn id="115" dur="500" fill="hold"/>
                                        <p:tgtEl>
                                          <p:spTgt spid="178206"/>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78206"/>
                                        </p:tgtEl>
                                        <p:attrNameLst>
                                          <p:attrName>style.visibility</p:attrName>
                                        </p:attrNameLst>
                                      </p:cBhvr>
                                      <p:to>
                                        <p:strVal val="hidden"/>
                                      </p:to>
                                    </p:set>
                                  </p:subTnLst>
                                </p:cTn>
                              </p:par>
                            </p:childTnLst>
                          </p:cTn>
                        </p:par>
                      </p:childTnLst>
                    </p:cTn>
                  </p:par>
                  <p:par>
                    <p:cTn id="116" fill="hold" nodeType="clickPar">
                      <p:stCondLst>
                        <p:cond delay="indefinite"/>
                      </p:stCondLst>
                      <p:childTnLst>
                        <p:par>
                          <p:cTn id="117" fill="hold" nodeType="withGroup">
                            <p:stCondLst>
                              <p:cond delay="0"/>
                            </p:stCondLst>
                            <p:childTnLst>
                              <p:par>
                                <p:cTn id="118" presetID="23" presetClass="entr" presetSubtype="272" fill="hold" grpId="0" nodeType="clickEffect">
                                  <p:stCondLst>
                                    <p:cond delay="0"/>
                                  </p:stCondLst>
                                  <p:childTnLst>
                                    <p:set>
                                      <p:cBhvr>
                                        <p:cTn id="119" dur="1" fill="hold">
                                          <p:stCondLst>
                                            <p:cond delay="0"/>
                                          </p:stCondLst>
                                        </p:cTn>
                                        <p:tgtEl>
                                          <p:spTgt spid="178207"/>
                                        </p:tgtEl>
                                        <p:attrNameLst>
                                          <p:attrName>style.visibility</p:attrName>
                                        </p:attrNameLst>
                                      </p:cBhvr>
                                      <p:to>
                                        <p:strVal val="visible"/>
                                      </p:to>
                                    </p:set>
                                    <p:anim calcmode="lin" valueType="num">
                                      <p:cBhvr>
                                        <p:cTn id="120" dur="500" fill="hold"/>
                                        <p:tgtEl>
                                          <p:spTgt spid="178207"/>
                                        </p:tgtEl>
                                        <p:attrNameLst>
                                          <p:attrName>ppt_w</p:attrName>
                                        </p:attrNameLst>
                                      </p:cBhvr>
                                      <p:tavLst>
                                        <p:tav tm="0">
                                          <p:val>
                                            <p:strVal val="2/3*#ppt_w"/>
                                          </p:val>
                                        </p:tav>
                                        <p:tav tm="100000">
                                          <p:val>
                                            <p:strVal val="#ppt_w"/>
                                          </p:val>
                                        </p:tav>
                                      </p:tavLst>
                                    </p:anim>
                                    <p:anim calcmode="lin" valueType="num">
                                      <p:cBhvr>
                                        <p:cTn id="121" dur="500" fill="hold"/>
                                        <p:tgtEl>
                                          <p:spTgt spid="178207"/>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78207"/>
                                        </p:tgtEl>
                                        <p:attrNameLst>
                                          <p:attrName>style.visibility</p:attrName>
                                        </p:attrNameLst>
                                      </p:cBhvr>
                                      <p:to>
                                        <p:strVal val="hidden"/>
                                      </p:to>
                                    </p:set>
                                  </p:subTnLst>
                                </p:cTn>
                              </p:par>
                            </p:childTnLst>
                          </p:cTn>
                        </p:par>
                      </p:childTnLst>
                    </p:cTn>
                  </p:par>
                  <p:par>
                    <p:cTn id="122" fill="hold" nodeType="clickPar">
                      <p:stCondLst>
                        <p:cond delay="indefinite"/>
                      </p:stCondLst>
                      <p:childTnLst>
                        <p:par>
                          <p:cTn id="123" fill="hold" nodeType="withGroup">
                            <p:stCondLst>
                              <p:cond delay="0"/>
                            </p:stCondLst>
                            <p:childTnLst>
                              <p:par>
                                <p:cTn id="124" presetID="23" presetClass="entr" presetSubtype="272" fill="hold" grpId="0" nodeType="clickEffect">
                                  <p:stCondLst>
                                    <p:cond delay="0"/>
                                  </p:stCondLst>
                                  <p:childTnLst>
                                    <p:set>
                                      <p:cBhvr>
                                        <p:cTn id="125" dur="1" fill="hold">
                                          <p:stCondLst>
                                            <p:cond delay="0"/>
                                          </p:stCondLst>
                                        </p:cTn>
                                        <p:tgtEl>
                                          <p:spTgt spid="178208"/>
                                        </p:tgtEl>
                                        <p:attrNameLst>
                                          <p:attrName>style.visibility</p:attrName>
                                        </p:attrNameLst>
                                      </p:cBhvr>
                                      <p:to>
                                        <p:strVal val="visible"/>
                                      </p:to>
                                    </p:set>
                                    <p:anim calcmode="lin" valueType="num">
                                      <p:cBhvr>
                                        <p:cTn id="126" dur="500" fill="hold"/>
                                        <p:tgtEl>
                                          <p:spTgt spid="178208"/>
                                        </p:tgtEl>
                                        <p:attrNameLst>
                                          <p:attrName>ppt_w</p:attrName>
                                        </p:attrNameLst>
                                      </p:cBhvr>
                                      <p:tavLst>
                                        <p:tav tm="0">
                                          <p:val>
                                            <p:strVal val="2/3*#ppt_w"/>
                                          </p:val>
                                        </p:tav>
                                        <p:tav tm="100000">
                                          <p:val>
                                            <p:strVal val="#ppt_w"/>
                                          </p:val>
                                        </p:tav>
                                      </p:tavLst>
                                    </p:anim>
                                    <p:anim calcmode="lin" valueType="num">
                                      <p:cBhvr>
                                        <p:cTn id="127" dur="500" fill="hold"/>
                                        <p:tgtEl>
                                          <p:spTgt spid="178208"/>
                                        </p:tgtEl>
                                        <p:attrNameLst>
                                          <p:attrName>ppt_h</p:attrName>
                                        </p:attrNameLst>
                                      </p:cBhvr>
                                      <p:tavLst>
                                        <p:tav tm="0">
                                          <p:val>
                                            <p:strVal val="2/3*#ppt_h"/>
                                          </p:val>
                                        </p:tav>
                                        <p:tav tm="100000">
                                          <p:val>
                                            <p:strVal val="#ppt_h"/>
                                          </p:val>
                                        </p:tav>
                                      </p:tavLst>
                                    </p:anim>
                                  </p:childTnLst>
                                </p:cTn>
                              </p:par>
                            </p:childTnLst>
                          </p:cTn>
                        </p:par>
                      </p:childTnLst>
                    </p:cTn>
                  </p:par>
                  <p:par>
                    <p:cTn id="128" fill="hold" nodeType="clickPar">
                      <p:stCondLst>
                        <p:cond delay="indefinite"/>
                      </p:stCondLst>
                      <p:childTnLst>
                        <p:par>
                          <p:cTn id="129" fill="hold" nodeType="withGroup">
                            <p:stCondLst>
                              <p:cond delay="0"/>
                            </p:stCondLst>
                            <p:childTnLst>
                              <p:par>
                                <p:cTn id="130" presetID="17" presetClass="entr" presetSubtype="8" fill="hold" grpId="0" nodeType="clickEffect">
                                  <p:stCondLst>
                                    <p:cond delay="0"/>
                                  </p:stCondLst>
                                  <p:childTnLst>
                                    <p:set>
                                      <p:cBhvr>
                                        <p:cTn id="131" dur="1" fill="hold">
                                          <p:stCondLst>
                                            <p:cond delay="0"/>
                                          </p:stCondLst>
                                        </p:cTn>
                                        <p:tgtEl>
                                          <p:spTgt spid="178197"/>
                                        </p:tgtEl>
                                        <p:attrNameLst>
                                          <p:attrName>style.visibility</p:attrName>
                                        </p:attrNameLst>
                                      </p:cBhvr>
                                      <p:to>
                                        <p:strVal val="visible"/>
                                      </p:to>
                                    </p:set>
                                    <p:anim calcmode="lin" valueType="num">
                                      <p:cBhvr>
                                        <p:cTn id="132" dur="500" fill="hold"/>
                                        <p:tgtEl>
                                          <p:spTgt spid="178197"/>
                                        </p:tgtEl>
                                        <p:attrNameLst>
                                          <p:attrName>ppt_x</p:attrName>
                                        </p:attrNameLst>
                                      </p:cBhvr>
                                      <p:tavLst>
                                        <p:tav tm="0">
                                          <p:val>
                                            <p:strVal val="#ppt_x-#ppt_w/2"/>
                                          </p:val>
                                        </p:tav>
                                        <p:tav tm="100000">
                                          <p:val>
                                            <p:strVal val="#ppt_x"/>
                                          </p:val>
                                        </p:tav>
                                      </p:tavLst>
                                    </p:anim>
                                    <p:anim calcmode="lin" valueType="num">
                                      <p:cBhvr>
                                        <p:cTn id="133" dur="500" fill="hold"/>
                                        <p:tgtEl>
                                          <p:spTgt spid="178197"/>
                                        </p:tgtEl>
                                        <p:attrNameLst>
                                          <p:attrName>ppt_y</p:attrName>
                                        </p:attrNameLst>
                                      </p:cBhvr>
                                      <p:tavLst>
                                        <p:tav tm="0">
                                          <p:val>
                                            <p:strVal val="#ppt_y"/>
                                          </p:val>
                                        </p:tav>
                                        <p:tav tm="100000">
                                          <p:val>
                                            <p:strVal val="#ppt_y"/>
                                          </p:val>
                                        </p:tav>
                                      </p:tavLst>
                                    </p:anim>
                                    <p:anim calcmode="lin" valueType="num">
                                      <p:cBhvr>
                                        <p:cTn id="134" dur="500" fill="hold"/>
                                        <p:tgtEl>
                                          <p:spTgt spid="178197"/>
                                        </p:tgtEl>
                                        <p:attrNameLst>
                                          <p:attrName>ppt_w</p:attrName>
                                        </p:attrNameLst>
                                      </p:cBhvr>
                                      <p:tavLst>
                                        <p:tav tm="0">
                                          <p:val>
                                            <p:fltVal val="0"/>
                                          </p:val>
                                        </p:tav>
                                        <p:tav tm="100000">
                                          <p:val>
                                            <p:strVal val="#ppt_w"/>
                                          </p:val>
                                        </p:tav>
                                      </p:tavLst>
                                    </p:anim>
                                    <p:anim calcmode="lin" valueType="num">
                                      <p:cBhvr>
                                        <p:cTn id="135" dur="500" fill="hold"/>
                                        <p:tgtEl>
                                          <p:spTgt spid="178197"/>
                                        </p:tgtEl>
                                        <p:attrNameLst>
                                          <p:attrName>ppt_h</p:attrName>
                                        </p:attrNameLst>
                                      </p:cBhvr>
                                      <p:tavLst>
                                        <p:tav tm="0">
                                          <p:val>
                                            <p:strVal val="#ppt_h"/>
                                          </p:val>
                                        </p:tav>
                                        <p:tav tm="100000">
                                          <p:val>
                                            <p:strVal val="#ppt_h"/>
                                          </p:val>
                                        </p:tav>
                                      </p:tavLst>
                                    </p:anim>
                                  </p:childTnLst>
                                </p:cTn>
                              </p:par>
                            </p:childTnLst>
                          </p:cTn>
                        </p:par>
                        <p:par>
                          <p:cTn id="136" fill="hold" nodeType="afterGroup">
                            <p:stCondLst>
                              <p:cond delay="500"/>
                            </p:stCondLst>
                            <p:childTnLst>
                              <p:par>
                                <p:cTn id="137" presetID="23" presetClass="entr" presetSubtype="272" fill="hold" grpId="0" nodeType="afterEffect">
                                  <p:stCondLst>
                                    <p:cond delay="0"/>
                                  </p:stCondLst>
                                  <p:childTnLst>
                                    <p:set>
                                      <p:cBhvr>
                                        <p:cTn id="138" dur="1" fill="hold">
                                          <p:stCondLst>
                                            <p:cond delay="0"/>
                                          </p:stCondLst>
                                        </p:cTn>
                                        <p:tgtEl>
                                          <p:spTgt spid="178210"/>
                                        </p:tgtEl>
                                        <p:attrNameLst>
                                          <p:attrName>style.visibility</p:attrName>
                                        </p:attrNameLst>
                                      </p:cBhvr>
                                      <p:to>
                                        <p:strVal val="visible"/>
                                      </p:to>
                                    </p:set>
                                    <p:anim calcmode="lin" valueType="num">
                                      <p:cBhvr>
                                        <p:cTn id="139" dur="500" fill="hold"/>
                                        <p:tgtEl>
                                          <p:spTgt spid="178210"/>
                                        </p:tgtEl>
                                        <p:attrNameLst>
                                          <p:attrName>ppt_w</p:attrName>
                                        </p:attrNameLst>
                                      </p:cBhvr>
                                      <p:tavLst>
                                        <p:tav tm="0">
                                          <p:val>
                                            <p:strVal val="2/3*#ppt_w"/>
                                          </p:val>
                                        </p:tav>
                                        <p:tav tm="100000">
                                          <p:val>
                                            <p:strVal val="#ppt_w"/>
                                          </p:val>
                                        </p:tav>
                                      </p:tavLst>
                                    </p:anim>
                                    <p:anim calcmode="lin" valueType="num">
                                      <p:cBhvr>
                                        <p:cTn id="140" dur="500" fill="hold"/>
                                        <p:tgtEl>
                                          <p:spTgt spid="178210"/>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78210"/>
                                        </p:tgtEl>
                                        <p:attrNameLst>
                                          <p:attrName>style.visibility</p:attrName>
                                        </p:attrNameLst>
                                      </p:cBhvr>
                                      <p:to>
                                        <p:strVal val="hidden"/>
                                      </p:to>
                                    </p:set>
                                  </p:subTnLst>
                                </p:cTn>
                              </p:par>
                            </p:childTnLst>
                          </p:cTn>
                        </p:par>
                      </p:childTnLst>
                    </p:cTn>
                  </p:par>
                  <p:par>
                    <p:cTn id="141" fill="hold" nodeType="clickPar">
                      <p:stCondLst>
                        <p:cond delay="indefinite"/>
                      </p:stCondLst>
                      <p:childTnLst>
                        <p:par>
                          <p:cTn id="142" fill="hold" nodeType="withGroup">
                            <p:stCondLst>
                              <p:cond delay="0"/>
                            </p:stCondLst>
                            <p:childTnLst>
                              <p:par>
                                <p:cTn id="143" presetID="23" presetClass="entr" presetSubtype="272" fill="hold" grpId="0" nodeType="clickEffect">
                                  <p:stCondLst>
                                    <p:cond delay="0"/>
                                  </p:stCondLst>
                                  <p:childTnLst>
                                    <p:set>
                                      <p:cBhvr>
                                        <p:cTn id="144" dur="1" fill="hold">
                                          <p:stCondLst>
                                            <p:cond delay="0"/>
                                          </p:stCondLst>
                                        </p:cTn>
                                        <p:tgtEl>
                                          <p:spTgt spid="178211"/>
                                        </p:tgtEl>
                                        <p:attrNameLst>
                                          <p:attrName>style.visibility</p:attrName>
                                        </p:attrNameLst>
                                      </p:cBhvr>
                                      <p:to>
                                        <p:strVal val="visible"/>
                                      </p:to>
                                    </p:set>
                                    <p:anim calcmode="lin" valueType="num">
                                      <p:cBhvr>
                                        <p:cTn id="145" dur="500" fill="hold"/>
                                        <p:tgtEl>
                                          <p:spTgt spid="178211"/>
                                        </p:tgtEl>
                                        <p:attrNameLst>
                                          <p:attrName>ppt_w</p:attrName>
                                        </p:attrNameLst>
                                      </p:cBhvr>
                                      <p:tavLst>
                                        <p:tav tm="0">
                                          <p:val>
                                            <p:strVal val="2/3*#ppt_w"/>
                                          </p:val>
                                        </p:tav>
                                        <p:tav tm="100000">
                                          <p:val>
                                            <p:strVal val="#ppt_w"/>
                                          </p:val>
                                        </p:tav>
                                      </p:tavLst>
                                    </p:anim>
                                    <p:anim calcmode="lin" valueType="num">
                                      <p:cBhvr>
                                        <p:cTn id="146" dur="500" fill="hold"/>
                                        <p:tgtEl>
                                          <p:spTgt spid="178211"/>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78211"/>
                                        </p:tgtEl>
                                        <p:attrNameLst>
                                          <p:attrName>style.visibility</p:attrName>
                                        </p:attrNameLst>
                                      </p:cBhvr>
                                      <p:to>
                                        <p:strVal val="hidden"/>
                                      </p:to>
                                    </p:set>
                                  </p:subTnLst>
                                </p:cTn>
                              </p:par>
                            </p:childTnLst>
                          </p:cTn>
                        </p:par>
                      </p:childTnLst>
                    </p:cTn>
                  </p:par>
                  <p:par>
                    <p:cTn id="147" fill="hold" nodeType="clickPar">
                      <p:stCondLst>
                        <p:cond delay="indefinite"/>
                      </p:stCondLst>
                      <p:childTnLst>
                        <p:par>
                          <p:cTn id="148" fill="hold" nodeType="withGroup">
                            <p:stCondLst>
                              <p:cond delay="0"/>
                            </p:stCondLst>
                            <p:childTnLst>
                              <p:par>
                                <p:cTn id="149" presetID="23" presetClass="entr" presetSubtype="272" fill="hold" grpId="0" nodeType="clickEffect">
                                  <p:stCondLst>
                                    <p:cond delay="0"/>
                                  </p:stCondLst>
                                  <p:childTnLst>
                                    <p:set>
                                      <p:cBhvr>
                                        <p:cTn id="150" dur="1" fill="hold">
                                          <p:stCondLst>
                                            <p:cond delay="0"/>
                                          </p:stCondLst>
                                        </p:cTn>
                                        <p:tgtEl>
                                          <p:spTgt spid="178212"/>
                                        </p:tgtEl>
                                        <p:attrNameLst>
                                          <p:attrName>style.visibility</p:attrName>
                                        </p:attrNameLst>
                                      </p:cBhvr>
                                      <p:to>
                                        <p:strVal val="visible"/>
                                      </p:to>
                                    </p:set>
                                    <p:anim calcmode="lin" valueType="num">
                                      <p:cBhvr>
                                        <p:cTn id="151" dur="500" fill="hold"/>
                                        <p:tgtEl>
                                          <p:spTgt spid="178212"/>
                                        </p:tgtEl>
                                        <p:attrNameLst>
                                          <p:attrName>ppt_w</p:attrName>
                                        </p:attrNameLst>
                                      </p:cBhvr>
                                      <p:tavLst>
                                        <p:tav tm="0">
                                          <p:val>
                                            <p:strVal val="2/3*#ppt_w"/>
                                          </p:val>
                                        </p:tav>
                                        <p:tav tm="100000">
                                          <p:val>
                                            <p:strVal val="#ppt_w"/>
                                          </p:val>
                                        </p:tav>
                                      </p:tavLst>
                                    </p:anim>
                                    <p:anim calcmode="lin" valueType="num">
                                      <p:cBhvr>
                                        <p:cTn id="152" dur="500" fill="hold"/>
                                        <p:tgtEl>
                                          <p:spTgt spid="178212"/>
                                        </p:tgtEl>
                                        <p:attrNameLst>
                                          <p:attrName>ppt_h</p:attrName>
                                        </p:attrNameLst>
                                      </p:cBhvr>
                                      <p:tavLst>
                                        <p:tav tm="0">
                                          <p:val>
                                            <p:strVal val="2/3*#ppt_h"/>
                                          </p:val>
                                        </p:tav>
                                        <p:tav tm="100000">
                                          <p:val>
                                            <p:strVal val="#ppt_h"/>
                                          </p:val>
                                        </p:tav>
                                      </p:tavLst>
                                    </p:anim>
                                  </p:childTnLst>
                                </p:cTn>
                              </p:par>
                            </p:childTnLst>
                          </p:cTn>
                        </p:par>
                      </p:childTnLst>
                    </p:cTn>
                  </p:par>
                  <p:par>
                    <p:cTn id="153" fill="hold" nodeType="clickPar">
                      <p:stCondLst>
                        <p:cond delay="indefinite"/>
                      </p:stCondLst>
                      <p:childTnLst>
                        <p:par>
                          <p:cTn id="154" fill="hold" nodeType="withGroup">
                            <p:stCondLst>
                              <p:cond delay="0"/>
                            </p:stCondLst>
                            <p:childTnLst>
                              <p:par>
                                <p:cTn id="155" presetID="1" presetClass="exit" presetSubtype="0" fill="hold" grpId="1" nodeType="clickEffect">
                                  <p:stCondLst>
                                    <p:cond delay="0"/>
                                  </p:stCondLst>
                                  <p:childTnLst>
                                    <p:set>
                                      <p:cBhvr>
                                        <p:cTn id="156" dur="1" fill="hold">
                                          <p:stCondLst>
                                            <p:cond delay="499"/>
                                          </p:stCondLst>
                                        </p:cTn>
                                        <p:tgtEl>
                                          <p:spTgt spid="178208"/>
                                        </p:tgtEl>
                                        <p:attrNameLst>
                                          <p:attrName>style.visibility</p:attrName>
                                        </p:attrNameLst>
                                      </p:cBhvr>
                                      <p:to>
                                        <p:strVal val="hidden"/>
                                      </p:to>
                                    </p:set>
                                  </p:childTnLst>
                                </p:cTn>
                              </p:par>
                            </p:childTnLst>
                          </p:cTn>
                        </p:par>
                        <p:par>
                          <p:cTn id="157" fill="hold" nodeType="afterGroup">
                            <p:stCondLst>
                              <p:cond delay="500"/>
                            </p:stCondLst>
                            <p:childTnLst>
                              <p:par>
                                <p:cTn id="158" presetID="23" presetClass="entr" presetSubtype="272" fill="hold" grpId="0" nodeType="afterEffect">
                                  <p:stCondLst>
                                    <p:cond delay="0"/>
                                  </p:stCondLst>
                                  <p:childTnLst>
                                    <p:set>
                                      <p:cBhvr>
                                        <p:cTn id="159" dur="1" fill="hold">
                                          <p:stCondLst>
                                            <p:cond delay="0"/>
                                          </p:stCondLst>
                                        </p:cTn>
                                        <p:tgtEl>
                                          <p:spTgt spid="178209"/>
                                        </p:tgtEl>
                                        <p:attrNameLst>
                                          <p:attrName>style.visibility</p:attrName>
                                        </p:attrNameLst>
                                      </p:cBhvr>
                                      <p:to>
                                        <p:strVal val="visible"/>
                                      </p:to>
                                    </p:set>
                                    <p:anim calcmode="lin" valueType="num">
                                      <p:cBhvr>
                                        <p:cTn id="160" dur="500" fill="hold"/>
                                        <p:tgtEl>
                                          <p:spTgt spid="178209"/>
                                        </p:tgtEl>
                                        <p:attrNameLst>
                                          <p:attrName>ppt_w</p:attrName>
                                        </p:attrNameLst>
                                      </p:cBhvr>
                                      <p:tavLst>
                                        <p:tav tm="0">
                                          <p:val>
                                            <p:strVal val="2/3*#ppt_w"/>
                                          </p:val>
                                        </p:tav>
                                        <p:tav tm="100000">
                                          <p:val>
                                            <p:strVal val="#ppt_w"/>
                                          </p:val>
                                        </p:tav>
                                      </p:tavLst>
                                    </p:anim>
                                    <p:anim calcmode="lin" valueType="num">
                                      <p:cBhvr>
                                        <p:cTn id="161" dur="500" fill="hold"/>
                                        <p:tgtEl>
                                          <p:spTgt spid="178209"/>
                                        </p:tgtEl>
                                        <p:attrNameLst>
                                          <p:attrName>ppt_h</p:attrName>
                                        </p:attrNameLst>
                                      </p:cBhvr>
                                      <p:tavLst>
                                        <p:tav tm="0">
                                          <p:val>
                                            <p:strVal val="2/3*#ppt_h"/>
                                          </p:val>
                                        </p:tav>
                                        <p:tav tm="100000">
                                          <p:val>
                                            <p:strVal val="#ppt_h"/>
                                          </p:val>
                                        </p:tav>
                                      </p:tavLst>
                                    </p:anim>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grpId="1" nodeType="clickEffect">
                                  <p:stCondLst>
                                    <p:cond delay="0"/>
                                  </p:stCondLst>
                                  <p:childTnLst>
                                    <p:set>
                                      <p:cBhvr>
                                        <p:cTn id="165" dur="1" fill="hold">
                                          <p:stCondLst>
                                            <p:cond delay="499"/>
                                          </p:stCondLst>
                                        </p:cTn>
                                        <p:tgtEl>
                                          <p:spTgt spid="178212"/>
                                        </p:tgtEl>
                                        <p:attrNameLst>
                                          <p:attrName>style.visibility</p:attrName>
                                        </p:attrNameLst>
                                      </p:cBhvr>
                                      <p:to>
                                        <p:strVal val="hidden"/>
                                      </p:to>
                                    </p:set>
                                  </p:childTnLst>
                                </p:cTn>
                              </p:par>
                            </p:childTnLst>
                          </p:cTn>
                        </p:par>
                        <p:par>
                          <p:cTn id="166" fill="hold" nodeType="afterGroup">
                            <p:stCondLst>
                              <p:cond delay="500"/>
                            </p:stCondLst>
                            <p:childTnLst>
                              <p:par>
                                <p:cTn id="167" presetID="23" presetClass="entr" presetSubtype="272" fill="hold" grpId="0" nodeType="afterEffect">
                                  <p:stCondLst>
                                    <p:cond delay="0"/>
                                  </p:stCondLst>
                                  <p:childTnLst>
                                    <p:set>
                                      <p:cBhvr>
                                        <p:cTn id="168" dur="1" fill="hold">
                                          <p:stCondLst>
                                            <p:cond delay="0"/>
                                          </p:stCondLst>
                                        </p:cTn>
                                        <p:tgtEl>
                                          <p:spTgt spid="178213"/>
                                        </p:tgtEl>
                                        <p:attrNameLst>
                                          <p:attrName>style.visibility</p:attrName>
                                        </p:attrNameLst>
                                      </p:cBhvr>
                                      <p:to>
                                        <p:strVal val="visible"/>
                                      </p:to>
                                    </p:set>
                                    <p:anim calcmode="lin" valueType="num">
                                      <p:cBhvr>
                                        <p:cTn id="169" dur="500" fill="hold"/>
                                        <p:tgtEl>
                                          <p:spTgt spid="178213"/>
                                        </p:tgtEl>
                                        <p:attrNameLst>
                                          <p:attrName>ppt_w</p:attrName>
                                        </p:attrNameLst>
                                      </p:cBhvr>
                                      <p:tavLst>
                                        <p:tav tm="0">
                                          <p:val>
                                            <p:strVal val="2/3*#ppt_w"/>
                                          </p:val>
                                        </p:tav>
                                        <p:tav tm="100000">
                                          <p:val>
                                            <p:strVal val="#ppt_w"/>
                                          </p:val>
                                        </p:tav>
                                      </p:tavLst>
                                    </p:anim>
                                    <p:anim calcmode="lin" valueType="num">
                                      <p:cBhvr>
                                        <p:cTn id="170" dur="500" fill="hold"/>
                                        <p:tgtEl>
                                          <p:spTgt spid="178213"/>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9" grpId="0" autoUpdateAnimBg="0"/>
      <p:bldP spid="178180" grpId="0" autoUpdateAnimBg="0"/>
      <p:bldP spid="178181" grpId="0" autoUpdateAnimBg="0"/>
      <p:bldP spid="178182" grpId="0" autoUpdateAnimBg="0"/>
      <p:bldP spid="178195" grpId="0" autoUpdateAnimBg="0"/>
      <p:bldP spid="178196" grpId="0" autoUpdateAnimBg="0"/>
      <p:bldP spid="178197" grpId="0" autoUpdateAnimBg="0"/>
      <p:bldP spid="178201" grpId="0" animBg="1" autoUpdateAnimBg="0"/>
      <p:bldP spid="178201" grpId="1" animBg="1" autoUpdateAnimBg="0"/>
      <p:bldP spid="178206" grpId="0" autoUpdateAnimBg="0"/>
      <p:bldP spid="178207" grpId="0" autoUpdateAnimBg="0"/>
      <p:bldP spid="178208" grpId="0" autoUpdateAnimBg="0"/>
      <p:bldP spid="178208" grpId="1" autoUpdateAnimBg="0"/>
      <p:bldP spid="178209" grpId="0" autoUpdateAnimBg="0"/>
      <p:bldP spid="178210" grpId="0" autoUpdateAnimBg="0"/>
      <p:bldP spid="178211" grpId="0" autoUpdateAnimBg="0"/>
      <p:bldP spid="178212" grpId="0" autoUpdateAnimBg="0"/>
      <p:bldP spid="178212" grpId="1" autoUpdateAnimBg="0"/>
      <p:bldP spid="178213"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ChangeArrowheads="1"/>
          </p:cNvSpPr>
          <p:nvPr/>
        </p:nvSpPr>
        <p:spPr bwMode="auto">
          <a:xfrm>
            <a:off x="814388" y="552450"/>
            <a:ext cx="7708900"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altLang="ja-JP" sz="2400">
                <a:solidFill>
                  <a:srgbClr val="DDEE5E"/>
                </a:solidFill>
                <a:latin typeface="Helvetica" charset="0"/>
              </a:rPr>
              <a:t>Ketholeshii nu Pesikeshii “Mviidzeu”:</a:t>
            </a:r>
          </a:p>
          <a:p>
            <a:pPr algn="ctr">
              <a:defRPr/>
            </a:pPr>
            <a:r>
              <a:rPr lang="en-US" sz="2400">
                <a:solidFill>
                  <a:srgbClr val="DDEE5E"/>
                </a:solidFill>
                <a:latin typeface="Helvetica" charset="0"/>
              </a:rPr>
              <a:t>Ukepenuopfii Thepha Kejii Dietsidiekho Mharhii-u</a:t>
            </a:r>
          </a:p>
        </p:txBody>
      </p:sp>
      <p:sp>
        <p:nvSpPr>
          <p:cNvPr id="59394" name="Text Box 6"/>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6392" name="Rectangle 8"/>
          <p:cNvSpPr>
            <a:spLocks noChangeArrowheads="1"/>
          </p:cNvSpPr>
          <p:nvPr/>
        </p:nvSpPr>
        <p:spPr bwMode="auto">
          <a:xfrm>
            <a:off x="428625" y="1781175"/>
            <a:ext cx="8205788" cy="81232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5400" i="1">
                <a:solidFill>
                  <a:srgbClr val="66FF78"/>
                </a:solidFill>
                <a:latin typeface="Helvetica" charset="0"/>
                <a:ea typeface="ＭＳ Ｐゴシック" pitchFamily="34" charset="-128"/>
                <a:cs typeface="+mn-cs"/>
              </a:rPr>
              <a:t>THIEDZIITHO KELHOU NU DIETSIDIEKHOKO </a:t>
            </a:r>
          </a:p>
          <a:p>
            <a:pPr algn="ctr">
              <a:spcBef>
                <a:spcPct val="50000"/>
              </a:spcBef>
              <a:defRPr/>
            </a:pPr>
            <a:r>
              <a:rPr lang="en-US" sz="5400" i="1">
                <a:solidFill>
                  <a:srgbClr val="66FF78"/>
                </a:solidFill>
                <a:latin typeface="Helvetica" charset="0"/>
                <a:ea typeface="ＭＳ Ｐゴシック" pitchFamily="34" charset="-128"/>
                <a:cs typeface="+mn-cs"/>
              </a:rPr>
              <a:t>MU </a:t>
            </a:r>
          </a:p>
          <a:p>
            <a:pPr algn="ctr">
              <a:spcBef>
                <a:spcPct val="50000"/>
              </a:spcBef>
              <a:defRPr/>
            </a:pPr>
            <a:r>
              <a:rPr lang="en-US" sz="5400" i="1">
                <a:solidFill>
                  <a:srgbClr val="66FF78"/>
                </a:solidFill>
                <a:latin typeface="Helvetica" charset="0"/>
                <a:ea typeface="ＭＳ Ｐゴシック" pitchFamily="34" charset="-128"/>
                <a:cs typeface="+mn-cs"/>
              </a:rPr>
              <a:t>KEPFHEKHO KECII</a:t>
            </a:r>
          </a:p>
          <a:p>
            <a:pPr algn="ctr">
              <a:spcBef>
                <a:spcPct val="50000"/>
              </a:spcBef>
              <a:defRPr/>
            </a:pPr>
            <a:endParaRPr lang="en-US" sz="5400" i="1">
              <a:solidFill>
                <a:srgbClr val="66FF78"/>
              </a:solidFill>
              <a:latin typeface="Helvetica" charset="0"/>
              <a:ea typeface="ＭＳ Ｐゴシック" pitchFamily="34" charset="-128"/>
              <a:cs typeface="+mn-cs"/>
            </a:endParaRPr>
          </a:p>
          <a:p>
            <a:pPr algn="ctr">
              <a:spcBef>
                <a:spcPct val="50000"/>
              </a:spcBef>
              <a:defRPr/>
            </a:pPr>
            <a:endParaRPr lang="en-US" sz="5400" i="1">
              <a:solidFill>
                <a:srgbClr val="66FF78"/>
              </a:solidFill>
              <a:latin typeface="Helvetica" charset="0"/>
              <a:ea typeface="ＭＳ Ｐゴシック" pitchFamily="34" charset="-128"/>
              <a:cs typeface="+mn-cs"/>
            </a:endParaRPr>
          </a:p>
          <a:p>
            <a:pPr algn="ctr">
              <a:spcBef>
                <a:spcPct val="50000"/>
              </a:spcBef>
              <a:defRPr/>
            </a:pPr>
            <a:endParaRPr lang="en-US" sz="6000" i="1">
              <a:latin typeface="Helvetica" charset="0"/>
              <a:ea typeface="ＭＳ Ｐゴシック" pitchFamily="34" charset="-128"/>
              <a:cs typeface="+mn-cs"/>
            </a:endParaRPr>
          </a:p>
        </p:txBody>
      </p:sp>
      <p:sp>
        <p:nvSpPr>
          <p:cNvPr id="59396" name="Rectangle 10"/>
          <p:cNvSpPr>
            <a:spLocks noChangeArrowheads="1"/>
          </p:cNvSpPr>
          <p:nvPr/>
        </p:nvSpPr>
        <p:spPr bwMode="auto">
          <a:xfrm>
            <a:off x="8639175" y="514667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0"/>
          </a:p>
        </p:txBody>
      </p:sp>
      <p:sp>
        <p:nvSpPr>
          <p:cNvPr id="16397" name="Rectangle 13"/>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2"/>
          <p:cNvSpPr>
            <a:spLocks noChangeArrowheads="1"/>
          </p:cNvSpPr>
          <p:nvPr/>
        </p:nvSpPr>
        <p:spPr bwMode="auto">
          <a:xfrm>
            <a:off x="679450" y="552450"/>
            <a:ext cx="7699375"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altLang="ja-JP" sz="2400">
                <a:solidFill>
                  <a:srgbClr val="DDEE5E"/>
                </a:solidFill>
                <a:latin typeface="Helvetica" charset="0"/>
              </a:rPr>
              <a:t>Ketholeshii nu Pesikeshii “Mviidzeu”:</a:t>
            </a:r>
          </a:p>
          <a:p>
            <a:pPr algn="ctr">
              <a:defRPr/>
            </a:pPr>
            <a:r>
              <a:rPr lang="en-US" sz="2400">
                <a:solidFill>
                  <a:srgbClr val="DDEE5E"/>
                </a:solidFill>
                <a:latin typeface="Helvetica" charset="0"/>
              </a:rPr>
              <a:t>Ukepenuopfii Thepha Kejii Dietsidiekho Mharhii-u</a:t>
            </a:r>
          </a:p>
        </p:txBody>
      </p:sp>
      <p:sp>
        <p:nvSpPr>
          <p:cNvPr id="61442" name="Text Box 4"/>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74474" name="Text Box 10"/>
          <p:cNvSpPr txBox="1">
            <a:spLocks noChangeArrowheads="1"/>
          </p:cNvSpPr>
          <p:nvPr/>
        </p:nvSpPr>
        <p:spPr bwMode="auto">
          <a:xfrm>
            <a:off x="252413" y="339725"/>
            <a:ext cx="4162425" cy="1076325"/>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200" dirty="0" smtClean="0">
                <a:solidFill>
                  <a:srgbClr val="FFFF00"/>
                </a:solidFill>
              </a:rPr>
              <a:t>KEPHRII KHRUOHI #13</a:t>
            </a:r>
          </a:p>
        </p:txBody>
      </p:sp>
      <p:sp>
        <p:nvSpPr>
          <p:cNvPr id="574470" name="Rectangle 6"/>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22</a:t>
            </a:r>
          </a:p>
        </p:txBody>
      </p:sp>
      <p:sp>
        <p:nvSpPr>
          <p:cNvPr id="61445" name="Text Box 7"/>
          <p:cNvSpPr txBox="1">
            <a:spLocks noChangeArrowheads="1"/>
          </p:cNvSpPr>
          <p:nvPr/>
        </p:nvSpPr>
        <p:spPr bwMode="auto">
          <a:xfrm>
            <a:off x="8567738" y="64293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graphicFrame>
        <p:nvGraphicFramePr>
          <p:cNvPr id="574507" name="Object 2"/>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spid="_x0000_s61452" name="Document" r:id="rId5" imgW="7352381" imgH="6044444" progId="Word.Document.8">
                  <p:embed/>
                </p:oleObj>
              </mc:Choice>
              <mc:Fallback>
                <p:oleObj name="Document" r:id="rId5" imgW="7352381" imgH="6044444" progId="Word.Documen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blurRad="63500" dist="135003" dir="2928844" algn="ctr" rotWithShape="0">
                          <a:schemeClr val="bg2">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74510" name="Rectangle 46"/>
          <p:cNvSpPr>
            <a:spLocks noChangeArrowheads="1"/>
          </p:cNvSpPr>
          <p:nvPr/>
        </p:nvSpPr>
        <p:spPr bwMode="auto">
          <a:xfrm>
            <a:off x="1035050" y="1320800"/>
            <a:ext cx="6592888" cy="1566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4800" i="1">
                <a:solidFill>
                  <a:srgbClr val="FFFF00"/>
                </a:solidFill>
                <a:latin typeface="Helvetica" charset="0"/>
                <a:ea typeface="ＭＳ Ｐゴシック" pitchFamily="34" charset="-128"/>
                <a:cs typeface="+mn-cs"/>
              </a:rPr>
              <a:t>   THIEDZIITHO                                  DIETSIDIEKHOKO</a:t>
            </a:r>
            <a:endParaRPr lang="en-US" sz="5400" i="1">
              <a:latin typeface="Helvetica" charset="0"/>
              <a:ea typeface="ＭＳ Ｐゴシック" pitchFamily="34" charset="-128"/>
              <a:cs typeface="+mn-cs"/>
            </a:endParaRPr>
          </a:p>
        </p:txBody>
      </p:sp>
      <p:pic>
        <p:nvPicPr>
          <p:cNvPr id="574508" name="Picture 44" descr="Nahal Beersheba with sheep at water"/>
          <p:cNvPicPr preferRelativeResize="0">
            <a:picLocks noChangeAspect="1" noChangeArrowheads="1"/>
          </p:cNvPicPr>
          <p:nvPr>
            <p:custDataLst>
              <p:tags r:id="rId2"/>
            </p:custDataLst>
          </p:nvPr>
        </p:nvPicPr>
        <p:blipFill>
          <a:blip r:embed="rId7"/>
          <a:srcRect/>
          <a:stretch>
            <a:fillRect/>
          </a:stretch>
        </p:blipFill>
        <p:spPr bwMode="auto">
          <a:xfrm>
            <a:off x="4152900" y="2828925"/>
            <a:ext cx="4891088" cy="36703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61449" name="Text Box 8"/>
          <p:cNvSpPr txBox="1">
            <a:spLocks noChangeArrowheads="1"/>
          </p:cNvSpPr>
          <p:nvPr/>
        </p:nvSpPr>
        <p:spPr bwMode="auto">
          <a:xfrm>
            <a:off x="858837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574474"/>
                                        </p:tgtEl>
                                        <p:attrNameLst>
                                          <p:attrName>style.visibility</p:attrName>
                                        </p:attrNameLst>
                                      </p:cBhvr>
                                      <p:to>
                                        <p:strVal val="visible"/>
                                      </p:to>
                                    </p:set>
                                    <p:anim calcmode="lin" valueType="num">
                                      <p:cBhvr>
                                        <p:cTn id="7" dur="500" fill="hold"/>
                                        <p:tgtEl>
                                          <p:spTgt spid="574474"/>
                                        </p:tgtEl>
                                        <p:attrNameLst>
                                          <p:attrName>ppt_w</p:attrName>
                                        </p:attrNameLst>
                                      </p:cBhvr>
                                      <p:tavLst>
                                        <p:tav tm="0">
                                          <p:val>
                                            <p:fltVal val="0"/>
                                          </p:val>
                                        </p:tav>
                                        <p:tav tm="100000">
                                          <p:val>
                                            <p:strVal val="#ppt_w"/>
                                          </p:val>
                                        </p:tav>
                                      </p:tavLst>
                                    </p:anim>
                                    <p:anim calcmode="lin" valueType="num">
                                      <p:cBhvr>
                                        <p:cTn id="8" dur="500" fill="hold"/>
                                        <p:tgtEl>
                                          <p:spTgt spid="574474"/>
                                        </p:tgtEl>
                                        <p:attrNameLst>
                                          <p:attrName>ppt_h</p:attrName>
                                        </p:attrNameLst>
                                      </p:cBhvr>
                                      <p:tavLst>
                                        <p:tav tm="0">
                                          <p:val>
                                            <p:fltVal val="0"/>
                                          </p:val>
                                        </p:tav>
                                        <p:tav tm="100000">
                                          <p:val>
                                            <p:strVal val="#ppt_h"/>
                                          </p:val>
                                        </p:tav>
                                      </p:tavLst>
                                    </p:anim>
                                    <p:anim calcmode="lin" valueType="num">
                                      <p:cBhvr>
                                        <p:cTn id="9" dur="500" fill="hold"/>
                                        <p:tgtEl>
                                          <p:spTgt spid="574474"/>
                                        </p:tgtEl>
                                        <p:attrNameLst>
                                          <p:attrName>ppt_x</p:attrName>
                                        </p:attrNameLst>
                                      </p:cBhvr>
                                      <p:tavLst>
                                        <p:tav tm="0">
                                          <p:val>
                                            <p:fltVal val="0.5"/>
                                          </p:val>
                                        </p:tav>
                                        <p:tav tm="100000">
                                          <p:val>
                                            <p:strVal val="#ppt_x"/>
                                          </p:val>
                                        </p:tav>
                                      </p:tavLst>
                                    </p:anim>
                                    <p:anim calcmode="lin" valueType="num">
                                      <p:cBhvr>
                                        <p:cTn id="10" dur="500" fill="hold"/>
                                        <p:tgtEl>
                                          <p:spTgt spid="57447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574507"/>
                                        </p:tgtEl>
                                        <p:attrNameLst>
                                          <p:attrName>style.visibility</p:attrName>
                                        </p:attrNameLst>
                                      </p:cBhvr>
                                      <p:to>
                                        <p:strVal val="visible"/>
                                      </p:to>
                                    </p:set>
                                    <p:animEffect transition="in" filter="wipe(left)">
                                      <p:cBhvr>
                                        <p:cTn id="14" dur="500"/>
                                        <p:tgtEl>
                                          <p:spTgt spid="57450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574508"/>
                                        </p:tgtEl>
                                        <p:attrNameLst>
                                          <p:attrName>style.visibility</p:attrName>
                                        </p:attrNameLst>
                                      </p:cBhvr>
                                      <p:to>
                                        <p:strVal val="visible"/>
                                      </p:to>
                                    </p:set>
                                    <p:animEffect transition="in" filter="wipe(left)">
                                      <p:cBhvr>
                                        <p:cTn id="19" dur="500"/>
                                        <p:tgtEl>
                                          <p:spTgt spid="574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74"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ChangeArrowheads="1"/>
          </p:cNvSpPr>
          <p:nvPr/>
        </p:nvSpPr>
        <p:spPr bwMode="auto">
          <a:xfrm>
            <a:off x="485775" y="504825"/>
            <a:ext cx="7813675"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altLang="ja-JP" sz="2400">
                <a:solidFill>
                  <a:srgbClr val="DDEE5E"/>
                </a:solidFill>
                <a:latin typeface="Helvetica" charset="0"/>
              </a:rPr>
              <a:t>Ketholeshii nu Pesikeshii “Mviidzeu”:</a:t>
            </a:r>
          </a:p>
          <a:p>
            <a:pPr algn="ctr">
              <a:defRPr/>
            </a:pPr>
            <a:r>
              <a:rPr lang="en-US" sz="2400">
                <a:solidFill>
                  <a:srgbClr val="DDEE5E"/>
                </a:solidFill>
                <a:latin typeface="Helvetica" charset="0"/>
              </a:rPr>
              <a:t>Ukepenuopfii Thepha Kejii Dietsidiekho Mharhii-u</a:t>
            </a:r>
          </a:p>
        </p:txBody>
      </p:sp>
      <p:sp>
        <p:nvSpPr>
          <p:cNvPr id="593923" name="Text Box 3"/>
          <p:cNvSpPr txBox="1">
            <a:spLocks noChangeArrowheads="1"/>
          </p:cNvSpPr>
          <p:nvPr/>
        </p:nvSpPr>
        <p:spPr bwMode="auto">
          <a:xfrm>
            <a:off x="752475" y="66675"/>
            <a:ext cx="3543300" cy="3048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400">
                <a:latin typeface="Comic Sans MS" pitchFamily="66" charset="0"/>
                <a:ea typeface="ＭＳ Ｐゴシック" pitchFamily="34" charset="-128"/>
                <a:cs typeface="+mn-cs"/>
              </a:rPr>
              <a:t>Ezra 10:19; Ezek. 17:18</a:t>
            </a:r>
            <a:endParaRPr lang="en-US" sz="1400">
              <a:latin typeface="Times New Roman" pitchFamily="18" charset="0"/>
              <a:ea typeface="ＭＳ Ｐゴシック" pitchFamily="34" charset="-128"/>
              <a:cs typeface="+mn-cs"/>
            </a:endParaRPr>
          </a:p>
        </p:txBody>
      </p:sp>
      <p:sp>
        <p:nvSpPr>
          <p:cNvPr id="63491" name="Text Box 4"/>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93926" name="Rectangle 6"/>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23</a:t>
            </a:r>
          </a:p>
        </p:txBody>
      </p:sp>
      <p:sp>
        <p:nvSpPr>
          <p:cNvPr id="63493" name="Text Box 7"/>
          <p:cNvSpPr txBox="1">
            <a:spLocks noChangeArrowheads="1"/>
          </p:cNvSpPr>
          <p:nvPr/>
        </p:nvSpPr>
        <p:spPr bwMode="auto">
          <a:xfrm>
            <a:off x="8518525" y="6429375"/>
            <a:ext cx="282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rPr>
              <a:t> </a:t>
            </a:r>
          </a:p>
        </p:txBody>
      </p:sp>
      <p:graphicFrame>
        <p:nvGraphicFramePr>
          <p:cNvPr id="63494" name="Object 2"/>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spid="_x0000_s63500" name="Document" r:id="rId5" imgW="7352381" imgH="6044444" progId="Word.Document.8">
                  <p:embed/>
                </p:oleObj>
              </mc:Choice>
              <mc:Fallback>
                <p:oleObj name="Document" r:id="rId5" imgW="7352381" imgH="6044444" progId="Word.Documen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blurRad="63500" dist="135003" dir="2928844" algn="ctr" rotWithShape="0">
                          <a:schemeClr val="bg2">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593931" name="Picture 11" descr="Nahal Beersheba with sheep at water"/>
          <p:cNvPicPr preferRelativeResize="0">
            <a:picLocks noChangeAspect="1" noChangeArrowheads="1"/>
          </p:cNvPicPr>
          <p:nvPr>
            <p:custDataLst>
              <p:tags r:id="rId2"/>
            </p:custDataLst>
          </p:nvPr>
        </p:nvPicPr>
        <p:blipFill>
          <a:blip r:embed="rId7"/>
          <a:srcRect/>
          <a:stretch>
            <a:fillRect/>
          </a:stretch>
        </p:blipFill>
        <p:spPr bwMode="auto">
          <a:xfrm>
            <a:off x="4152900" y="2828925"/>
            <a:ext cx="4891088" cy="36703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593933" name="Rectangle 13"/>
          <p:cNvSpPr>
            <a:spLocks noChangeArrowheads="1"/>
          </p:cNvSpPr>
          <p:nvPr/>
        </p:nvSpPr>
        <p:spPr bwMode="auto">
          <a:xfrm>
            <a:off x="2230438" y="2433638"/>
            <a:ext cx="2543175" cy="828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4800" i="1">
                <a:solidFill>
                  <a:srgbClr val="FC0000"/>
                </a:solidFill>
                <a:latin typeface="Helvetica" charset="0"/>
              </a:rPr>
              <a:t>•</a:t>
            </a:r>
            <a:r>
              <a:rPr lang="en-US" sz="3600" i="1">
                <a:solidFill>
                  <a:srgbClr val="FC0000"/>
                </a:solidFill>
                <a:latin typeface="Helvetica" charset="0"/>
              </a:rPr>
              <a:t> </a:t>
            </a:r>
            <a:r>
              <a:rPr lang="en-US" sz="4800" i="1">
                <a:solidFill>
                  <a:srgbClr val="FC0000"/>
                </a:solidFill>
                <a:latin typeface="Helvetica" charset="0"/>
              </a:rPr>
              <a:t>U DZIE</a:t>
            </a:r>
            <a:endParaRPr lang="en-US" sz="5400" i="1">
              <a:solidFill>
                <a:srgbClr val="FC0000"/>
              </a:solidFill>
              <a:latin typeface="Helvetica" charset="0"/>
            </a:endParaRPr>
          </a:p>
        </p:txBody>
      </p:sp>
      <p:sp>
        <p:nvSpPr>
          <p:cNvPr id="593936" name="Rectangle 16"/>
          <p:cNvSpPr>
            <a:spLocks noChangeArrowheads="1"/>
          </p:cNvSpPr>
          <p:nvPr/>
        </p:nvSpPr>
        <p:spPr bwMode="auto">
          <a:xfrm>
            <a:off x="1651000" y="1179513"/>
            <a:ext cx="7400925" cy="15684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4800" i="1">
                <a:solidFill>
                  <a:srgbClr val="FFFF00"/>
                </a:solidFill>
                <a:latin typeface="Helvetica" charset="0"/>
                <a:ea typeface="ＭＳ Ｐゴシック" pitchFamily="34" charset="-128"/>
                <a:cs typeface="+mn-cs"/>
              </a:rPr>
              <a:t>  THIEDZIITHO DIETSIDIEKHOKO         </a:t>
            </a:r>
            <a:endParaRPr lang="en-US" sz="5400" i="1">
              <a:latin typeface="Helvetica"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Rectangle 2"/>
          <p:cNvSpPr>
            <a:spLocks noChangeArrowheads="1"/>
          </p:cNvSpPr>
          <p:nvPr/>
        </p:nvSpPr>
        <p:spPr bwMode="auto">
          <a:xfrm>
            <a:off x="879475" y="504825"/>
            <a:ext cx="7780338"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altLang="ja-JP" sz="2400">
                <a:solidFill>
                  <a:srgbClr val="DDEE5E"/>
                </a:solidFill>
                <a:latin typeface="Helvetica" charset="0"/>
              </a:rPr>
              <a:t>Ketholeshii nu Pesikeshii “Mviidzeu”:</a:t>
            </a:r>
          </a:p>
          <a:p>
            <a:pPr algn="ctr">
              <a:defRPr/>
            </a:pPr>
            <a:r>
              <a:rPr lang="en-US" sz="2400">
                <a:solidFill>
                  <a:srgbClr val="DDEE5E"/>
                </a:solidFill>
                <a:latin typeface="Helvetica" charset="0"/>
              </a:rPr>
              <a:t>Ukepenuopfii Thepha Kejii Dietsidiekho Mharhii-u</a:t>
            </a:r>
          </a:p>
        </p:txBody>
      </p:sp>
      <p:sp>
        <p:nvSpPr>
          <p:cNvPr id="587780" name="Text Box 4"/>
          <p:cNvSpPr txBox="1">
            <a:spLocks noChangeArrowheads="1"/>
          </p:cNvSpPr>
          <p:nvPr/>
        </p:nvSpPr>
        <p:spPr bwMode="auto">
          <a:xfrm>
            <a:off x="752475" y="66675"/>
            <a:ext cx="3543300" cy="3048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400">
                <a:latin typeface="Comic Sans MS" pitchFamily="66" charset="0"/>
                <a:ea typeface="ＭＳ Ｐゴシック" pitchFamily="34" charset="-128"/>
                <a:cs typeface="+mn-cs"/>
              </a:rPr>
              <a:t>Ruth 4:8</a:t>
            </a:r>
            <a:endParaRPr lang="en-US" sz="1400">
              <a:latin typeface="Times New Roman" pitchFamily="18" charset="0"/>
              <a:ea typeface="ＭＳ Ｐゴシック" pitchFamily="34" charset="-128"/>
              <a:cs typeface="+mn-cs"/>
            </a:endParaRPr>
          </a:p>
        </p:txBody>
      </p:sp>
      <p:sp>
        <p:nvSpPr>
          <p:cNvPr id="65539" name="Text Box 5"/>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87783" name="Rectangle 7"/>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24</a:t>
            </a:r>
          </a:p>
        </p:txBody>
      </p:sp>
      <p:sp>
        <p:nvSpPr>
          <p:cNvPr id="65541" name="Text Box 8"/>
          <p:cNvSpPr txBox="1">
            <a:spLocks noChangeArrowheads="1"/>
          </p:cNvSpPr>
          <p:nvPr/>
        </p:nvSpPr>
        <p:spPr bwMode="auto">
          <a:xfrm>
            <a:off x="8518525" y="6429375"/>
            <a:ext cx="282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rPr>
              <a:t> </a:t>
            </a:r>
          </a:p>
        </p:txBody>
      </p:sp>
      <p:graphicFrame>
        <p:nvGraphicFramePr>
          <p:cNvPr id="65542" name="Object 2"/>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spid="_x0000_s65549" name="Document" r:id="rId5" imgW="7352381" imgH="6044444" progId="Word.Document.8">
                  <p:embed/>
                </p:oleObj>
              </mc:Choice>
              <mc:Fallback>
                <p:oleObj name="Document" r:id="rId5" imgW="7352381" imgH="6044444" progId="Word.Documen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blurRad="63500" dist="135003" dir="2928844" algn="ctr" rotWithShape="0">
                          <a:schemeClr val="bg2">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587788" name="Picture 12" descr="Nahal Beersheba with sheep at water"/>
          <p:cNvPicPr preferRelativeResize="0">
            <a:picLocks noChangeAspect="1" noChangeArrowheads="1"/>
          </p:cNvPicPr>
          <p:nvPr>
            <p:custDataLst>
              <p:tags r:id="rId2"/>
            </p:custDataLst>
          </p:nvPr>
        </p:nvPicPr>
        <p:blipFill>
          <a:blip r:embed="rId7"/>
          <a:srcRect/>
          <a:stretch>
            <a:fillRect/>
          </a:stretch>
        </p:blipFill>
        <p:spPr bwMode="auto">
          <a:xfrm>
            <a:off x="4152900" y="2828925"/>
            <a:ext cx="4891088" cy="36703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587792" name="Rectangle 16"/>
          <p:cNvSpPr>
            <a:spLocks noChangeArrowheads="1"/>
          </p:cNvSpPr>
          <p:nvPr/>
        </p:nvSpPr>
        <p:spPr bwMode="auto">
          <a:xfrm>
            <a:off x="2230438" y="2433638"/>
            <a:ext cx="2543175" cy="828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4800" i="1">
                <a:solidFill>
                  <a:srgbClr val="8B8073"/>
                </a:solidFill>
                <a:latin typeface="Helvetica" charset="0"/>
              </a:rPr>
              <a:t>•</a:t>
            </a:r>
            <a:r>
              <a:rPr lang="en-US" sz="3600" i="1">
                <a:solidFill>
                  <a:srgbClr val="8B8073"/>
                </a:solidFill>
                <a:latin typeface="Helvetica" charset="0"/>
              </a:rPr>
              <a:t> </a:t>
            </a:r>
            <a:r>
              <a:rPr lang="en-US" sz="4800" i="1">
                <a:solidFill>
                  <a:srgbClr val="8B8073"/>
                </a:solidFill>
                <a:latin typeface="Helvetica" charset="0"/>
              </a:rPr>
              <a:t>U DZIE</a:t>
            </a:r>
            <a:endParaRPr lang="en-US" sz="5400" i="1">
              <a:solidFill>
                <a:srgbClr val="8B8073"/>
              </a:solidFill>
              <a:latin typeface="Helvetica" charset="0"/>
            </a:endParaRPr>
          </a:p>
        </p:txBody>
      </p:sp>
      <p:sp>
        <p:nvSpPr>
          <p:cNvPr id="587793" name="Rectangle 17"/>
          <p:cNvSpPr>
            <a:spLocks noChangeArrowheads="1"/>
          </p:cNvSpPr>
          <p:nvPr/>
        </p:nvSpPr>
        <p:spPr bwMode="auto">
          <a:xfrm>
            <a:off x="2952750" y="3559175"/>
            <a:ext cx="3876675" cy="828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4800" i="1">
                <a:solidFill>
                  <a:srgbClr val="FC0000"/>
                </a:solidFill>
                <a:latin typeface="Helvetica" charset="0"/>
              </a:rPr>
              <a:t>•</a:t>
            </a:r>
            <a:r>
              <a:rPr lang="en-US" sz="3600" i="1">
                <a:solidFill>
                  <a:srgbClr val="FC0000"/>
                </a:solidFill>
                <a:latin typeface="Helvetica" charset="0"/>
              </a:rPr>
              <a:t> </a:t>
            </a:r>
            <a:r>
              <a:rPr lang="en-US" sz="4800" i="1">
                <a:solidFill>
                  <a:srgbClr val="FC0000"/>
                </a:solidFill>
                <a:latin typeface="Helvetica" charset="0"/>
              </a:rPr>
              <a:t>PHIKU</a:t>
            </a:r>
            <a:r>
              <a:rPr lang="en-US" sz="3600" i="1">
                <a:solidFill>
                  <a:schemeClr val="folHlink"/>
                </a:solidFill>
                <a:latin typeface="Helvetica" charset="0"/>
              </a:rPr>
              <a:t>		</a:t>
            </a:r>
            <a:endParaRPr lang="en-US" sz="5400" i="1">
              <a:solidFill>
                <a:schemeClr val="folHlink"/>
              </a:solidFill>
              <a:latin typeface="Helvetica" charset="0"/>
            </a:endParaRPr>
          </a:p>
        </p:txBody>
      </p:sp>
      <p:sp>
        <p:nvSpPr>
          <p:cNvPr id="587795" name="Rectangle 19"/>
          <p:cNvSpPr>
            <a:spLocks noChangeArrowheads="1"/>
          </p:cNvSpPr>
          <p:nvPr/>
        </p:nvSpPr>
        <p:spPr bwMode="auto">
          <a:xfrm>
            <a:off x="1874838" y="1168400"/>
            <a:ext cx="7400925" cy="1566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4800" i="1">
                <a:solidFill>
                  <a:srgbClr val="FFFF00"/>
                </a:solidFill>
                <a:latin typeface="Helvetica" charset="0"/>
                <a:ea typeface="ＭＳ Ｐゴシック" pitchFamily="34" charset="-128"/>
                <a:cs typeface="+mn-cs"/>
              </a:rPr>
              <a:t>   THIEDZIITHO DIETSIDIEKHOKO</a:t>
            </a:r>
            <a:endParaRPr lang="en-US" sz="5400" i="1">
              <a:latin typeface="Helvetica"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4" name="Text Box 4"/>
          <p:cNvSpPr txBox="1">
            <a:spLocks noChangeArrowheads="1"/>
          </p:cNvSpPr>
          <p:nvPr/>
        </p:nvSpPr>
        <p:spPr bwMode="auto">
          <a:xfrm>
            <a:off x="752475" y="66675"/>
            <a:ext cx="5770563" cy="30797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400">
                <a:latin typeface="Comic Sans MS" pitchFamily="66" charset="0"/>
                <a:ea typeface="ＭＳ Ｐゴシック" pitchFamily="34" charset="-128"/>
                <a:cs typeface="+mn-cs"/>
              </a:rPr>
              <a:t>Lev. 2:13; Nuolhou. 18:19; Seyiedze Kenieu. 13:5</a:t>
            </a:r>
            <a:endParaRPr lang="en-US" sz="1400">
              <a:latin typeface="Times New Roman" pitchFamily="18" charset="0"/>
              <a:ea typeface="ＭＳ Ｐゴシック" pitchFamily="34" charset="-128"/>
              <a:cs typeface="+mn-cs"/>
            </a:endParaRPr>
          </a:p>
        </p:txBody>
      </p:sp>
      <p:sp>
        <p:nvSpPr>
          <p:cNvPr id="67586" name="Text Box 5"/>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88807" name="Rectangle 7"/>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25</a:t>
            </a:r>
          </a:p>
        </p:txBody>
      </p:sp>
      <p:sp>
        <p:nvSpPr>
          <p:cNvPr id="67588" name="Text Box 8"/>
          <p:cNvSpPr txBox="1">
            <a:spLocks noChangeArrowheads="1"/>
          </p:cNvSpPr>
          <p:nvPr/>
        </p:nvSpPr>
        <p:spPr bwMode="auto">
          <a:xfrm>
            <a:off x="8567738" y="64293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graphicFrame>
        <p:nvGraphicFramePr>
          <p:cNvPr id="67589" name="Object 2"/>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spid="_x0000_s67603" name="Document" r:id="rId5" imgW="7352381" imgH="6044444" progId="Word.Document.8">
                  <p:embed/>
                </p:oleObj>
              </mc:Choice>
              <mc:Fallback>
                <p:oleObj name="Document" r:id="rId5" imgW="7352381" imgH="6044444" progId="Word.Documen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blurRad="63500" dist="135003" dir="2928844" algn="ctr" rotWithShape="0">
                          <a:schemeClr val="bg2">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588810" name="Picture 10" descr="Nahal Beersheba with sheep at water"/>
          <p:cNvPicPr preferRelativeResize="0">
            <a:picLocks noChangeAspect="1" noChangeArrowheads="1"/>
          </p:cNvPicPr>
          <p:nvPr>
            <p:custDataLst>
              <p:tags r:id="rId2"/>
            </p:custDataLst>
          </p:nvPr>
        </p:nvPicPr>
        <p:blipFill>
          <a:blip r:embed="rId7"/>
          <a:srcRect/>
          <a:stretch>
            <a:fillRect/>
          </a:stretch>
        </p:blipFill>
        <p:spPr bwMode="auto">
          <a:xfrm>
            <a:off x="4152900" y="2828925"/>
            <a:ext cx="4891088" cy="36703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588806" name="Rectangle 6"/>
          <p:cNvSpPr>
            <a:spLocks noChangeArrowheads="1"/>
          </p:cNvSpPr>
          <p:nvPr/>
        </p:nvSpPr>
        <p:spPr bwMode="auto">
          <a:xfrm>
            <a:off x="2230438" y="2433638"/>
            <a:ext cx="2543175" cy="828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4800" i="1">
                <a:solidFill>
                  <a:srgbClr val="8B8073"/>
                </a:solidFill>
                <a:latin typeface="Helvetica" charset="0"/>
              </a:rPr>
              <a:t>•</a:t>
            </a:r>
            <a:r>
              <a:rPr lang="en-US" sz="3600" i="1">
                <a:solidFill>
                  <a:srgbClr val="8B8073"/>
                </a:solidFill>
                <a:latin typeface="Helvetica" charset="0"/>
              </a:rPr>
              <a:t> </a:t>
            </a:r>
            <a:r>
              <a:rPr lang="en-US" sz="4800" i="1">
                <a:solidFill>
                  <a:srgbClr val="8B8073"/>
                </a:solidFill>
                <a:latin typeface="Helvetica" charset="0"/>
              </a:rPr>
              <a:t>U DZIE</a:t>
            </a:r>
            <a:endParaRPr lang="en-US" sz="5400" i="1">
              <a:solidFill>
                <a:srgbClr val="8B8073"/>
              </a:solidFill>
              <a:latin typeface="Helvetica" charset="0"/>
            </a:endParaRPr>
          </a:p>
        </p:txBody>
      </p:sp>
      <p:sp>
        <p:nvSpPr>
          <p:cNvPr id="588813" name="Text Box 13"/>
          <p:cNvSpPr txBox="1">
            <a:spLocks noChangeArrowheads="1"/>
          </p:cNvSpPr>
          <p:nvPr/>
        </p:nvSpPr>
        <p:spPr bwMode="auto">
          <a:xfrm>
            <a:off x="3808413" y="5776913"/>
            <a:ext cx="3160712" cy="830262"/>
          </a:xfrm>
          <a:prstGeom prst="rect">
            <a:avLst/>
          </a:prstGeom>
          <a:noFill/>
          <a:ln w="12700">
            <a:noFill/>
            <a:miter lim="800000"/>
            <a:headEnd/>
            <a:tailEnd/>
          </a:ln>
          <a:effectLst>
            <a:outerShdw blurRad="63500" dist="85194" dir="3806097" algn="ctr" rotWithShape="0">
              <a:schemeClr val="bg2">
                <a:alpha val="74998"/>
              </a:schemeClr>
            </a:outerShdw>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600" i="1" smtClean="0">
                <a:solidFill>
                  <a:srgbClr val="ED181E"/>
                </a:solidFill>
                <a:latin typeface="Helvetica" charset="0"/>
              </a:rPr>
              <a:t>	</a:t>
            </a:r>
            <a:r>
              <a:rPr lang="en-US" sz="4800" i="1" smtClean="0">
                <a:solidFill>
                  <a:srgbClr val="ED181E"/>
                </a:solidFill>
                <a:latin typeface="Helvetica" charset="0"/>
              </a:rPr>
              <a:t>•</a:t>
            </a:r>
            <a:r>
              <a:rPr lang="en-US" sz="3600" i="1" smtClean="0">
                <a:solidFill>
                  <a:srgbClr val="ED181E"/>
                </a:solidFill>
                <a:latin typeface="Helvetica" charset="0"/>
              </a:rPr>
              <a:t> </a:t>
            </a:r>
            <a:r>
              <a:rPr lang="en-US" sz="4800" i="1" smtClean="0">
                <a:solidFill>
                  <a:srgbClr val="ED181E"/>
                </a:solidFill>
                <a:latin typeface="Helvetica" charset="0"/>
              </a:rPr>
              <a:t>THEZIE</a:t>
            </a:r>
          </a:p>
        </p:txBody>
      </p:sp>
      <p:sp>
        <p:nvSpPr>
          <p:cNvPr id="588814" name="Oval 14"/>
          <p:cNvSpPr>
            <a:spLocks noChangeArrowheads="1"/>
          </p:cNvSpPr>
          <p:nvPr/>
        </p:nvSpPr>
        <p:spPr bwMode="auto">
          <a:xfrm>
            <a:off x="3886200" y="5797550"/>
            <a:ext cx="4087813" cy="89376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588815" name="AutoShape 15"/>
          <p:cNvSpPr>
            <a:spLocks noChangeArrowheads="1"/>
          </p:cNvSpPr>
          <p:nvPr/>
        </p:nvSpPr>
        <p:spPr bwMode="auto">
          <a:xfrm>
            <a:off x="1592263" y="4506913"/>
            <a:ext cx="1038225" cy="942975"/>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C0000"/>
          </a:solidFill>
          <a:ln w="9525">
            <a:solidFill>
              <a:schemeClr val="tx1"/>
            </a:solidFill>
            <a:miter lim="800000"/>
            <a:headEnd/>
            <a:tailEnd/>
          </a:ln>
          <a:effectLst>
            <a:outerShdw blurRad="63500" dist="81320" dir="3080412" algn="ctr" rotWithShape="0">
              <a:schemeClr val="bg2">
                <a:alpha val="74998"/>
              </a:schemeClr>
            </a:outerShdw>
          </a:effectLst>
        </p:spPr>
        <p:txBody>
          <a:bodyPr wrap="none" anchor="ctr"/>
          <a:lstStyle/>
          <a:p>
            <a:pPr>
              <a:defRPr/>
            </a:pPr>
            <a:endParaRPr lang="en-US"/>
          </a:p>
        </p:txBody>
      </p:sp>
      <p:sp>
        <p:nvSpPr>
          <p:cNvPr id="588816" name="AutoShape 16"/>
          <p:cNvSpPr>
            <a:spLocks noChangeArrowheads="1"/>
          </p:cNvSpPr>
          <p:nvPr/>
        </p:nvSpPr>
        <p:spPr bwMode="auto">
          <a:xfrm>
            <a:off x="6769100" y="4627563"/>
            <a:ext cx="1038225" cy="942975"/>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C0000"/>
          </a:solidFill>
          <a:ln w="9525">
            <a:solidFill>
              <a:schemeClr val="tx1"/>
            </a:solidFill>
            <a:miter lim="800000"/>
            <a:headEnd/>
            <a:tailEnd/>
          </a:ln>
          <a:effectLst>
            <a:outerShdw blurRad="63500" dist="81320" dir="3080412" algn="ctr" rotWithShape="0">
              <a:schemeClr val="bg2">
                <a:alpha val="74998"/>
              </a:schemeClr>
            </a:outerShdw>
          </a:effectLst>
        </p:spPr>
        <p:txBody>
          <a:bodyPr wrap="none" anchor="ctr"/>
          <a:lstStyle/>
          <a:p>
            <a:pPr>
              <a:defRPr/>
            </a:pPr>
            <a:endParaRPr lang="en-US"/>
          </a:p>
        </p:txBody>
      </p:sp>
      <p:sp>
        <p:nvSpPr>
          <p:cNvPr id="588822" name="Rectangle 22"/>
          <p:cNvSpPr>
            <a:spLocks noChangeArrowheads="1"/>
          </p:cNvSpPr>
          <p:nvPr/>
        </p:nvSpPr>
        <p:spPr bwMode="auto">
          <a:xfrm>
            <a:off x="2952750" y="3559175"/>
            <a:ext cx="3876675" cy="828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4800" i="1">
                <a:solidFill>
                  <a:srgbClr val="8B8073"/>
                </a:solidFill>
                <a:latin typeface="Helvetica" charset="0"/>
              </a:rPr>
              <a:t>•</a:t>
            </a:r>
            <a:r>
              <a:rPr lang="en-US" sz="3600" i="1">
                <a:solidFill>
                  <a:srgbClr val="8B8073"/>
                </a:solidFill>
                <a:latin typeface="Helvetica" charset="0"/>
              </a:rPr>
              <a:t> </a:t>
            </a:r>
            <a:r>
              <a:rPr lang="en-US" sz="4800" i="1">
                <a:solidFill>
                  <a:srgbClr val="8B8073"/>
                </a:solidFill>
                <a:latin typeface="Helvetica" charset="0"/>
              </a:rPr>
              <a:t>PHIKU</a:t>
            </a:r>
            <a:r>
              <a:rPr lang="en-US" sz="3600" i="1">
                <a:solidFill>
                  <a:srgbClr val="8B8073"/>
                </a:solidFill>
                <a:latin typeface="Helvetica" charset="0"/>
              </a:rPr>
              <a:t>		</a:t>
            </a:r>
            <a:endParaRPr lang="en-US" sz="5400" i="1">
              <a:solidFill>
                <a:srgbClr val="8B8073"/>
              </a:solidFill>
              <a:latin typeface="Helvetica" charset="0"/>
            </a:endParaRPr>
          </a:p>
        </p:txBody>
      </p:sp>
      <p:sp>
        <p:nvSpPr>
          <p:cNvPr id="588823" name="Rectangle 23"/>
          <p:cNvSpPr>
            <a:spLocks noChangeArrowheads="1"/>
          </p:cNvSpPr>
          <p:nvPr/>
        </p:nvSpPr>
        <p:spPr bwMode="auto">
          <a:xfrm>
            <a:off x="3692525" y="4665663"/>
            <a:ext cx="3348038" cy="13827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4800" i="1">
                <a:solidFill>
                  <a:srgbClr val="FC0000"/>
                </a:solidFill>
                <a:latin typeface="Helvetica" charset="0"/>
              </a:rPr>
              <a:t>•</a:t>
            </a:r>
            <a:r>
              <a:rPr lang="en-US" sz="3600" i="1">
                <a:solidFill>
                  <a:srgbClr val="FC0000"/>
                </a:solidFill>
                <a:latin typeface="Helvetica" charset="0"/>
              </a:rPr>
              <a:t> </a:t>
            </a:r>
            <a:r>
              <a:rPr lang="en-US" sz="4800" i="1">
                <a:solidFill>
                  <a:srgbClr val="FC0000"/>
                </a:solidFill>
                <a:latin typeface="Helvetica" charset="0"/>
              </a:rPr>
              <a:t>METSIE</a:t>
            </a:r>
            <a:r>
              <a:rPr lang="en-US" sz="3600" i="1">
                <a:solidFill>
                  <a:srgbClr val="FC0000"/>
                </a:solidFill>
                <a:latin typeface="Helvetica" charset="0"/>
              </a:rPr>
              <a:t>				</a:t>
            </a:r>
            <a:endParaRPr lang="en-US" sz="5400" i="1">
              <a:solidFill>
                <a:srgbClr val="FC0000"/>
              </a:solidFill>
              <a:latin typeface="Helvetica" charset="0"/>
            </a:endParaRPr>
          </a:p>
        </p:txBody>
      </p:sp>
      <p:sp>
        <p:nvSpPr>
          <p:cNvPr id="588827" name="Rectangle 27"/>
          <p:cNvSpPr>
            <a:spLocks noChangeArrowheads="1"/>
          </p:cNvSpPr>
          <p:nvPr/>
        </p:nvSpPr>
        <p:spPr bwMode="auto">
          <a:xfrm>
            <a:off x="1744663" y="1144588"/>
            <a:ext cx="7400925" cy="15668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4800" i="1">
                <a:solidFill>
                  <a:srgbClr val="FFFF00"/>
                </a:solidFill>
                <a:latin typeface="Helvetica" charset="0"/>
                <a:ea typeface="ＭＳ Ｐゴシック" pitchFamily="34" charset="-128"/>
                <a:cs typeface="+mn-cs"/>
              </a:rPr>
              <a:t>    THIEDZIITHO DIETSIDIEKHOKO</a:t>
            </a:r>
            <a:endParaRPr lang="en-US" sz="5400" i="1">
              <a:latin typeface="Helvetica" charset="0"/>
              <a:ea typeface="ＭＳ Ｐゴシック" pitchFamily="34" charset="-128"/>
              <a:cs typeface="+mn-cs"/>
            </a:endParaRPr>
          </a:p>
        </p:txBody>
      </p:sp>
      <p:sp>
        <p:nvSpPr>
          <p:cNvPr id="67599" name="Text Box 28"/>
          <p:cNvSpPr txBox="1">
            <a:spLocks noChangeArrowheads="1"/>
          </p:cNvSpPr>
          <p:nvPr/>
        </p:nvSpPr>
        <p:spPr bwMode="auto">
          <a:xfrm>
            <a:off x="8591550"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
        <p:nvSpPr>
          <p:cNvPr id="67600" name="Rectangle 17"/>
          <p:cNvSpPr>
            <a:spLocks noChangeArrowheads="1"/>
          </p:cNvSpPr>
          <p:nvPr/>
        </p:nvSpPr>
        <p:spPr bwMode="auto">
          <a:xfrm>
            <a:off x="644525" y="457200"/>
            <a:ext cx="78787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ja-JP" sz="2400">
                <a:solidFill>
                  <a:srgbClr val="FFFF00"/>
                </a:solidFill>
                <a:latin typeface="Helvetica" charset="0"/>
              </a:rPr>
              <a:t>Ketholeshii nu Pesikeshii “Mviidzeu”:</a:t>
            </a:r>
          </a:p>
          <a:p>
            <a:pPr algn="ctr"/>
            <a:r>
              <a:rPr lang="en-US" sz="2400">
                <a:solidFill>
                  <a:srgbClr val="FFFF00"/>
                </a:solidFill>
                <a:latin typeface="Helvetica" charset="0"/>
              </a:rPr>
              <a:t>Ukepenuopfii Thepha Kejii Dietsidiekho Mharhii-u</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88813"/>
                                        </p:tgtEl>
                                        <p:attrNameLst>
                                          <p:attrName>style.visibility</p:attrName>
                                        </p:attrNameLst>
                                      </p:cBhvr>
                                      <p:to>
                                        <p:strVal val="visible"/>
                                      </p:to>
                                    </p:set>
                                  </p:childTnLst>
                                </p:cTn>
                              </p:par>
                            </p:childTnLst>
                          </p:cTn>
                        </p:par>
                        <p:par>
                          <p:cTn id="7" fill="hold" nodeType="afterGroup">
                            <p:stCondLst>
                              <p:cond delay="500"/>
                            </p:stCondLst>
                            <p:childTnLst>
                              <p:par>
                                <p:cTn id="8" presetID="23" presetClass="entr" presetSubtype="528" fill="hold" grpId="0" nodeType="afterEffect">
                                  <p:stCondLst>
                                    <p:cond delay="0"/>
                                  </p:stCondLst>
                                  <p:childTnLst>
                                    <p:set>
                                      <p:cBhvr>
                                        <p:cTn id="9" dur="1" fill="hold">
                                          <p:stCondLst>
                                            <p:cond delay="0"/>
                                          </p:stCondLst>
                                        </p:cTn>
                                        <p:tgtEl>
                                          <p:spTgt spid="588814"/>
                                        </p:tgtEl>
                                        <p:attrNameLst>
                                          <p:attrName>style.visibility</p:attrName>
                                        </p:attrNameLst>
                                      </p:cBhvr>
                                      <p:to>
                                        <p:strVal val="visible"/>
                                      </p:to>
                                    </p:set>
                                    <p:anim calcmode="lin" valueType="num">
                                      <p:cBhvr>
                                        <p:cTn id="10" dur="500" fill="hold"/>
                                        <p:tgtEl>
                                          <p:spTgt spid="588814"/>
                                        </p:tgtEl>
                                        <p:attrNameLst>
                                          <p:attrName>ppt_w</p:attrName>
                                        </p:attrNameLst>
                                      </p:cBhvr>
                                      <p:tavLst>
                                        <p:tav tm="0">
                                          <p:val>
                                            <p:fltVal val="0"/>
                                          </p:val>
                                        </p:tav>
                                        <p:tav tm="100000">
                                          <p:val>
                                            <p:strVal val="#ppt_w"/>
                                          </p:val>
                                        </p:tav>
                                      </p:tavLst>
                                    </p:anim>
                                    <p:anim calcmode="lin" valueType="num">
                                      <p:cBhvr>
                                        <p:cTn id="11" dur="500" fill="hold"/>
                                        <p:tgtEl>
                                          <p:spTgt spid="588814"/>
                                        </p:tgtEl>
                                        <p:attrNameLst>
                                          <p:attrName>ppt_h</p:attrName>
                                        </p:attrNameLst>
                                      </p:cBhvr>
                                      <p:tavLst>
                                        <p:tav tm="0">
                                          <p:val>
                                            <p:fltVal val="0"/>
                                          </p:val>
                                        </p:tav>
                                        <p:tav tm="100000">
                                          <p:val>
                                            <p:strVal val="#ppt_h"/>
                                          </p:val>
                                        </p:tav>
                                      </p:tavLst>
                                    </p:anim>
                                    <p:anim calcmode="lin" valueType="num">
                                      <p:cBhvr>
                                        <p:cTn id="12" dur="500" fill="hold"/>
                                        <p:tgtEl>
                                          <p:spTgt spid="588814"/>
                                        </p:tgtEl>
                                        <p:attrNameLst>
                                          <p:attrName>ppt_x</p:attrName>
                                        </p:attrNameLst>
                                      </p:cBhvr>
                                      <p:tavLst>
                                        <p:tav tm="0">
                                          <p:val>
                                            <p:fltVal val="0.5"/>
                                          </p:val>
                                        </p:tav>
                                        <p:tav tm="100000">
                                          <p:val>
                                            <p:strVal val="#ppt_x"/>
                                          </p:val>
                                        </p:tav>
                                      </p:tavLst>
                                    </p:anim>
                                    <p:anim calcmode="lin" valueType="num">
                                      <p:cBhvr>
                                        <p:cTn id="13" dur="500" fill="hold"/>
                                        <p:tgtEl>
                                          <p:spTgt spid="588814"/>
                                        </p:tgtEl>
                                        <p:attrNameLst>
                                          <p:attrName>ppt_y</p:attrName>
                                        </p:attrNameLst>
                                      </p:cBhvr>
                                      <p:tavLst>
                                        <p:tav tm="0">
                                          <p:val>
                                            <p:fltVal val="0.5"/>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588815"/>
                                        </p:tgtEl>
                                        <p:attrNameLst>
                                          <p:attrName>style.visibility</p:attrName>
                                        </p:attrNameLst>
                                      </p:cBhvr>
                                      <p:to>
                                        <p:strVal val="visible"/>
                                      </p:to>
                                    </p:set>
                                    <p:anim calcmode="lin" valueType="num">
                                      <p:cBhvr additive="base">
                                        <p:cTn id="18" dur="500" fill="hold"/>
                                        <p:tgtEl>
                                          <p:spTgt spid="588815"/>
                                        </p:tgtEl>
                                        <p:attrNameLst>
                                          <p:attrName>ppt_x</p:attrName>
                                        </p:attrNameLst>
                                      </p:cBhvr>
                                      <p:tavLst>
                                        <p:tav tm="0">
                                          <p:val>
                                            <p:strVal val="0-#ppt_w/2"/>
                                          </p:val>
                                        </p:tav>
                                        <p:tav tm="100000">
                                          <p:val>
                                            <p:strVal val="#ppt_x"/>
                                          </p:val>
                                        </p:tav>
                                      </p:tavLst>
                                    </p:anim>
                                    <p:anim calcmode="lin" valueType="num">
                                      <p:cBhvr additive="base">
                                        <p:cTn id="19" dur="500" fill="hold"/>
                                        <p:tgtEl>
                                          <p:spTgt spid="588815"/>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500"/>
                            </p:stCondLst>
                            <p:childTnLst>
                              <p:par>
                                <p:cTn id="21" presetID="2" presetClass="entr" presetSubtype="2" fill="hold" nodeType="afterEffect">
                                  <p:stCondLst>
                                    <p:cond delay="0"/>
                                  </p:stCondLst>
                                  <p:childTnLst>
                                    <p:set>
                                      <p:cBhvr>
                                        <p:cTn id="22" dur="1" fill="hold">
                                          <p:stCondLst>
                                            <p:cond delay="0"/>
                                          </p:stCondLst>
                                        </p:cTn>
                                        <p:tgtEl>
                                          <p:spTgt spid="588816"/>
                                        </p:tgtEl>
                                        <p:attrNameLst>
                                          <p:attrName>style.visibility</p:attrName>
                                        </p:attrNameLst>
                                      </p:cBhvr>
                                      <p:to>
                                        <p:strVal val="visible"/>
                                      </p:to>
                                    </p:set>
                                    <p:anim calcmode="lin" valueType="num">
                                      <p:cBhvr additive="base">
                                        <p:cTn id="23" dur="500" fill="hold"/>
                                        <p:tgtEl>
                                          <p:spTgt spid="588816"/>
                                        </p:tgtEl>
                                        <p:attrNameLst>
                                          <p:attrName>ppt_x</p:attrName>
                                        </p:attrNameLst>
                                      </p:cBhvr>
                                      <p:tavLst>
                                        <p:tav tm="0">
                                          <p:val>
                                            <p:strVal val="1+#ppt_w/2"/>
                                          </p:val>
                                        </p:tav>
                                        <p:tav tm="100000">
                                          <p:val>
                                            <p:strVal val="#ppt_x"/>
                                          </p:val>
                                        </p:tav>
                                      </p:tavLst>
                                    </p:anim>
                                    <p:anim calcmode="lin" valueType="num">
                                      <p:cBhvr additive="base">
                                        <p:cTn id="24" dur="500" fill="hold"/>
                                        <p:tgtEl>
                                          <p:spTgt spid="5888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13" grpId="0" autoUpdateAnimBg="0"/>
      <p:bldP spid="5888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633" name="Object 2"/>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spid="_x0000_s69796" name="Document" r:id="rId5" imgW="7352381" imgH="6044444" progId="Word.Document.8">
                  <p:embed/>
                </p:oleObj>
              </mc:Choice>
              <mc:Fallback>
                <p:oleObj name="Document" r:id="rId5" imgW="7352381" imgH="6044444" progId="Word.Documen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blurRad="63500" dist="135003" dir="2928844" algn="ctr" rotWithShape="0">
                          <a:schemeClr val="bg2">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641027" name="Picture 3" descr="Nahal Beersheba with sheep at water"/>
          <p:cNvPicPr preferRelativeResize="0">
            <a:picLocks noChangeAspect="1" noChangeArrowheads="1"/>
          </p:cNvPicPr>
          <p:nvPr>
            <p:custDataLst>
              <p:tags r:id="rId2"/>
            </p:custDataLst>
          </p:nvPr>
        </p:nvPicPr>
        <p:blipFill>
          <a:blip r:embed="rId7"/>
          <a:srcRect/>
          <a:stretch>
            <a:fillRect/>
          </a:stretch>
        </p:blipFill>
        <p:spPr bwMode="auto">
          <a:xfrm>
            <a:off x="4152900" y="2828925"/>
            <a:ext cx="4891088" cy="36703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641028" name="Text Box 4"/>
          <p:cNvSpPr txBox="1">
            <a:spLocks noChangeArrowheads="1"/>
          </p:cNvSpPr>
          <p:nvPr/>
        </p:nvSpPr>
        <p:spPr bwMode="auto">
          <a:xfrm>
            <a:off x="4030663" y="5776913"/>
            <a:ext cx="2716212" cy="830262"/>
          </a:xfrm>
          <a:prstGeom prst="rect">
            <a:avLst/>
          </a:prstGeom>
          <a:noFill/>
          <a:ln w="12700">
            <a:noFill/>
            <a:miter lim="800000"/>
            <a:headEnd/>
            <a:tailEnd/>
          </a:ln>
          <a:effectLst>
            <a:outerShdw blurRad="63500" dist="85194" dir="3806097" algn="ctr" rotWithShape="0">
              <a:schemeClr val="bg2">
                <a:alpha val="74998"/>
              </a:schemeClr>
            </a:outerShdw>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600" i="1" smtClean="0">
                <a:solidFill>
                  <a:srgbClr val="ED181E"/>
                </a:solidFill>
                <a:latin typeface="Helvetica" charset="0"/>
              </a:rPr>
              <a:t>	</a:t>
            </a:r>
            <a:r>
              <a:rPr lang="en-US" sz="4800" i="1" smtClean="0">
                <a:solidFill>
                  <a:srgbClr val="ED181E"/>
                </a:solidFill>
                <a:latin typeface="Helvetica" charset="0"/>
              </a:rPr>
              <a:t>•</a:t>
            </a:r>
            <a:r>
              <a:rPr lang="en-US" sz="3600" i="1" smtClean="0">
                <a:solidFill>
                  <a:srgbClr val="ED181E"/>
                </a:solidFill>
                <a:latin typeface="Helvetica" charset="0"/>
              </a:rPr>
              <a:t> </a:t>
            </a:r>
            <a:r>
              <a:rPr lang="en-US" sz="4800" i="1" smtClean="0">
                <a:solidFill>
                  <a:srgbClr val="ED181E"/>
                </a:solidFill>
                <a:latin typeface="Helvetica" charset="0"/>
              </a:rPr>
              <a:t>THEZIE</a:t>
            </a:r>
          </a:p>
        </p:txBody>
      </p:sp>
      <p:sp>
        <p:nvSpPr>
          <p:cNvPr id="69636" name="Text Box 5"/>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41030" name="AutoShape 6"/>
          <p:cNvSpPr>
            <a:spLocks noChangeArrowheads="1"/>
          </p:cNvSpPr>
          <p:nvPr/>
        </p:nvSpPr>
        <p:spPr bwMode="auto">
          <a:xfrm rot="4670237">
            <a:off x="1889919" y="40266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41031" name="AutoShape 7"/>
          <p:cNvSpPr>
            <a:spLocks noChangeArrowheads="1"/>
          </p:cNvSpPr>
          <p:nvPr/>
        </p:nvSpPr>
        <p:spPr bwMode="auto">
          <a:xfrm rot="6436271">
            <a:off x="4715669" y="41282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41032" name="Rectangle 8"/>
          <p:cNvSpPr>
            <a:spLocks noChangeArrowheads="1"/>
          </p:cNvSpPr>
          <p:nvPr/>
        </p:nvSpPr>
        <p:spPr bwMode="auto">
          <a:xfrm>
            <a:off x="8118475" y="6532563"/>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26</a:t>
            </a:r>
          </a:p>
        </p:txBody>
      </p:sp>
      <p:sp>
        <p:nvSpPr>
          <p:cNvPr id="69640" name="Text Box 9"/>
          <p:cNvSpPr txBox="1">
            <a:spLocks noChangeArrowheads="1"/>
          </p:cNvSpPr>
          <p:nvPr/>
        </p:nvSpPr>
        <p:spPr bwMode="auto">
          <a:xfrm>
            <a:off x="858837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3</a:t>
            </a:r>
          </a:p>
        </p:txBody>
      </p:sp>
      <p:sp>
        <p:nvSpPr>
          <p:cNvPr id="641034" name="Text Box 10"/>
          <p:cNvSpPr txBox="1">
            <a:spLocks noChangeArrowheads="1"/>
          </p:cNvSpPr>
          <p:nvPr/>
        </p:nvSpPr>
        <p:spPr bwMode="auto">
          <a:xfrm>
            <a:off x="752475" y="66675"/>
            <a:ext cx="3543300" cy="3048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400">
                <a:latin typeface="Comic Sans MS" pitchFamily="66" charset="0"/>
                <a:ea typeface="ＭＳ Ｐゴシック" pitchFamily="34" charset="-128"/>
                <a:cs typeface="+mn-cs"/>
              </a:rPr>
              <a:t>Keriekitho 15</a:t>
            </a:r>
            <a:endParaRPr lang="en-US" sz="1400">
              <a:latin typeface="Times New Roman" pitchFamily="18" charset="0"/>
              <a:ea typeface="ＭＳ Ｐゴシック" pitchFamily="34" charset="-128"/>
              <a:cs typeface="+mn-cs"/>
            </a:endParaRPr>
          </a:p>
        </p:txBody>
      </p:sp>
      <p:sp>
        <p:nvSpPr>
          <p:cNvPr id="641035" name="AutoShape 11"/>
          <p:cNvSpPr>
            <a:spLocks noChangeArrowheads="1"/>
          </p:cNvSpPr>
          <p:nvPr/>
        </p:nvSpPr>
        <p:spPr bwMode="auto">
          <a:xfrm rot="4670237">
            <a:off x="1889919" y="40266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41036" name="AutoShape 12"/>
          <p:cNvSpPr>
            <a:spLocks noChangeArrowheads="1"/>
          </p:cNvSpPr>
          <p:nvPr/>
        </p:nvSpPr>
        <p:spPr bwMode="auto">
          <a:xfrm rot="6436271">
            <a:off x="4715669" y="41282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41038" name="Text Box 14"/>
          <p:cNvSpPr txBox="1">
            <a:spLocks noChangeArrowheads="1"/>
          </p:cNvSpPr>
          <p:nvPr/>
        </p:nvSpPr>
        <p:spPr bwMode="auto">
          <a:xfrm>
            <a:off x="2270125" y="4505325"/>
            <a:ext cx="552450" cy="823913"/>
          </a:xfrm>
          <a:prstGeom prst="rect">
            <a:avLst/>
          </a:prstGeom>
          <a:noFill/>
          <a:ln>
            <a:noFill/>
          </a:ln>
          <a:effectLst>
            <a:outerShdw blurRad="63500" dist="68978" dir="4020649"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4800" smtClean="0">
                <a:solidFill>
                  <a:srgbClr val="ED181E"/>
                </a:solidFill>
              </a:rPr>
              <a:t>X</a:t>
            </a:r>
          </a:p>
        </p:txBody>
      </p:sp>
      <p:pic>
        <p:nvPicPr>
          <p:cNvPr id="641039" name="Picture 15"/>
          <p:cNvPicPr>
            <a:picLocks noChangeAspect="1" noChangeArrowheads="1"/>
          </p:cNvPicPr>
          <p:nvPr/>
        </p:nvPicPr>
        <p:blipFill>
          <a:blip r:embed="rId8"/>
          <a:srcRect r="8595" b="16156"/>
          <a:stretch>
            <a:fillRect/>
          </a:stretch>
        </p:blipFill>
        <p:spPr bwMode="auto">
          <a:xfrm>
            <a:off x="977900" y="2074863"/>
            <a:ext cx="5310188" cy="3649662"/>
          </a:xfrm>
          <a:prstGeom prst="rect">
            <a:avLst/>
          </a:prstGeom>
          <a:noFill/>
          <a:ln>
            <a:noFill/>
          </a:ln>
          <a:effectLst>
            <a:outerShdw blurRad="63500" dist="107763" dir="2700000" algn="ctr" rotWithShape="0">
              <a:schemeClr val="bg2">
                <a:alpha val="74997"/>
              </a:schemeClr>
            </a:outerShdw>
          </a:effectLst>
          <a:extLst/>
        </p:spPr>
      </p:pic>
      <p:grpSp>
        <p:nvGrpSpPr>
          <p:cNvPr id="2" name="Group 280"/>
          <p:cNvGrpSpPr>
            <a:grpSpLocks/>
          </p:cNvGrpSpPr>
          <p:nvPr/>
        </p:nvGrpSpPr>
        <p:grpSpPr bwMode="auto">
          <a:xfrm>
            <a:off x="4044950" y="4881563"/>
            <a:ext cx="1433513" cy="723900"/>
            <a:chOff x="2848" y="2127"/>
            <a:chExt cx="903" cy="456"/>
          </a:xfrm>
        </p:grpSpPr>
        <p:grpSp>
          <p:nvGrpSpPr>
            <p:cNvPr id="69776" name="Group 274"/>
            <p:cNvGrpSpPr>
              <a:grpSpLocks/>
            </p:cNvGrpSpPr>
            <p:nvPr/>
          </p:nvGrpSpPr>
          <p:grpSpPr bwMode="auto">
            <a:xfrm>
              <a:off x="2848" y="2127"/>
              <a:ext cx="903" cy="456"/>
              <a:chOff x="2518" y="3105"/>
              <a:chExt cx="903" cy="456"/>
            </a:xfrm>
          </p:grpSpPr>
          <p:grpSp>
            <p:nvGrpSpPr>
              <p:cNvPr id="69780" name="Group 174"/>
              <p:cNvGrpSpPr>
                <a:grpSpLocks/>
              </p:cNvGrpSpPr>
              <p:nvPr/>
            </p:nvGrpSpPr>
            <p:grpSpPr bwMode="auto">
              <a:xfrm>
                <a:off x="2589" y="3240"/>
                <a:ext cx="642" cy="321"/>
                <a:chOff x="1867" y="699"/>
                <a:chExt cx="642" cy="365"/>
              </a:xfrm>
            </p:grpSpPr>
            <p:sp>
              <p:nvSpPr>
                <p:cNvPr id="69792" name="Freeform 175"/>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93" name="Picture 17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781" name="Group 177"/>
              <p:cNvGrpSpPr>
                <a:grpSpLocks/>
              </p:cNvGrpSpPr>
              <p:nvPr/>
            </p:nvGrpSpPr>
            <p:grpSpPr bwMode="auto">
              <a:xfrm>
                <a:off x="2957" y="3369"/>
                <a:ext cx="464" cy="175"/>
                <a:chOff x="812" y="917"/>
                <a:chExt cx="746" cy="286"/>
              </a:xfrm>
            </p:grpSpPr>
            <p:sp>
              <p:nvSpPr>
                <p:cNvPr id="69789" name="Freeform 178"/>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790" name="Freeform 179"/>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91" name="Picture 18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782" name="Group 205"/>
              <p:cNvGrpSpPr>
                <a:grpSpLocks/>
              </p:cNvGrpSpPr>
              <p:nvPr/>
            </p:nvGrpSpPr>
            <p:grpSpPr bwMode="auto">
              <a:xfrm>
                <a:off x="2670" y="3188"/>
                <a:ext cx="465" cy="197"/>
                <a:chOff x="812" y="917"/>
                <a:chExt cx="746" cy="286"/>
              </a:xfrm>
            </p:grpSpPr>
            <p:sp>
              <p:nvSpPr>
                <p:cNvPr id="69786" name="Freeform 206"/>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787" name="Freeform 207"/>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88" name="Picture 20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783" name="Group 209"/>
              <p:cNvGrpSpPr>
                <a:grpSpLocks/>
              </p:cNvGrpSpPr>
              <p:nvPr/>
            </p:nvGrpSpPr>
            <p:grpSpPr bwMode="auto">
              <a:xfrm>
                <a:off x="2518" y="3105"/>
                <a:ext cx="315" cy="165"/>
                <a:chOff x="1867" y="699"/>
                <a:chExt cx="642" cy="365"/>
              </a:xfrm>
            </p:grpSpPr>
            <p:sp>
              <p:nvSpPr>
                <p:cNvPr id="69784" name="Freeform 210"/>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85" name="Picture 2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69777" name="Group 216"/>
            <p:cNvGrpSpPr>
              <a:grpSpLocks/>
            </p:cNvGrpSpPr>
            <p:nvPr/>
          </p:nvGrpSpPr>
          <p:grpSpPr bwMode="auto">
            <a:xfrm>
              <a:off x="3252" y="2306"/>
              <a:ext cx="363" cy="115"/>
              <a:chOff x="1523" y="1162"/>
              <a:chExt cx="363" cy="115"/>
            </a:xfrm>
          </p:grpSpPr>
          <p:sp>
            <p:nvSpPr>
              <p:cNvPr id="69778" name="Freeform 217"/>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79" name="Picture 2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9" name="Group 279"/>
          <p:cNvGrpSpPr>
            <a:grpSpLocks/>
          </p:cNvGrpSpPr>
          <p:nvPr/>
        </p:nvGrpSpPr>
        <p:grpSpPr bwMode="auto">
          <a:xfrm>
            <a:off x="1403350" y="4900613"/>
            <a:ext cx="1455738" cy="693737"/>
            <a:chOff x="714" y="1517"/>
            <a:chExt cx="917" cy="437"/>
          </a:xfrm>
        </p:grpSpPr>
        <p:grpSp>
          <p:nvGrpSpPr>
            <p:cNvPr id="69671" name="Group 226"/>
            <p:cNvGrpSpPr>
              <a:grpSpLocks/>
            </p:cNvGrpSpPr>
            <p:nvPr/>
          </p:nvGrpSpPr>
          <p:grpSpPr bwMode="auto">
            <a:xfrm>
              <a:off x="1166" y="1683"/>
              <a:ext cx="465" cy="197"/>
              <a:chOff x="812" y="917"/>
              <a:chExt cx="746" cy="286"/>
            </a:xfrm>
          </p:grpSpPr>
          <p:sp>
            <p:nvSpPr>
              <p:cNvPr id="69773" name="Freeform 227"/>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774" name="Freeform 228"/>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75" name="Picture 22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72" name="Group 277"/>
            <p:cNvGrpSpPr>
              <a:grpSpLocks/>
            </p:cNvGrpSpPr>
            <p:nvPr/>
          </p:nvGrpSpPr>
          <p:grpSpPr bwMode="auto">
            <a:xfrm>
              <a:off x="714" y="1517"/>
              <a:ext cx="881" cy="437"/>
              <a:chOff x="774" y="3065"/>
              <a:chExt cx="881" cy="437"/>
            </a:xfrm>
          </p:grpSpPr>
          <p:grpSp>
            <p:nvGrpSpPr>
              <p:cNvPr id="69673" name="Group 44"/>
              <p:cNvGrpSpPr>
                <a:grpSpLocks/>
              </p:cNvGrpSpPr>
              <p:nvPr/>
            </p:nvGrpSpPr>
            <p:grpSpPr bwMode="auto">
              <a:xfrm>
                <a:off x="1207" y="3074"/>
                <a:ext cx="346" cy="123"/>
                <a:chOff x="812" y="917"/>
                <a:chExt cx="746" cy="286"/>
              </a:xfrm>
            </p:grpSpPr>
            <p:sp>
              <p:nvSpPr>
                <p:cNvPr id="69770" name="Freeform 45"/>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771" name="Freeform 46"/>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72" name="Picture 4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74" name="Group 48"/>
              <p:cNvGrpSpPr>
                <a:grpSpLocks/>
              </p:cNvGrpSpPr>
              <p:nvPr/>
            </p:nvGrpSpPr>
            <p:grpSpPr bwMode="auto">
              <a:xfrm>
                <a:off x="1020" y="3126"/>
                <a:ext cx="543" cy="196"/>
                <a:chOff x="995" y="675"/>
                <a:chExt cx="543" cy="196"/>
              </a:xfrm>
            </p:grpSpPr>
            <p:sp>
              <p:nvSpPr>
                <p:cNvPr id="69768" name="Freeform 49"/>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69" name="Picture 5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5" y="675"/>
                  <a:ext cx="543"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75" name="Group 51"/>
              <p:cNvGrpSpPr>
                <a:grpSpLocks/>
              </p:cNvGrpSpPr>
              <p:nvPr/>
            </p:nvGrpSpPr>
            <p:grpSpPr bwMode="auto">
              <a:xfrm>
                <a:off x="1165" y="3356"/>
                <a:ext cx="363" cy="115"/>
                <a:chOff x="1523" y="1162"/>
                <a:chExt cx="363" cy="115"/>
              </a:xfrm>
            </p:grpSpPr>
            <p:sp>
              <p:nvSpPr>
                <p:cNvPr id="69766" name="Freeform 52"/>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67" name="Picture 5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76" name="Group 54"/>
              <p:cNvGrpSpPr>
                <a:grpSpLocks/>
              </p:cNvGrpSpPr>
              <p:nvPr/>
            </p:nvGrpSpPr>
            <p:grpSpPr bwMode="auto">
              <a:xfrm>
                <a:off x="1011" y="3115"/>
                <a:ext cx="642" cy="321"/>
                <a:chOff x="1867" y="699"/>
                <a:chExt cx="642" cy="365"/>
              </a:xfrm>
            </p:grpSpPr>
            <p:sp>
              <p:nvSpPr>
                <p:cNvPr id="69764" name="Freeform 55"/>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65" name="Picture 5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77" name="Group 57"/>
              <p:cNvGrpSpPr>
                <a:grpSpLocks/>
              </p:cNvGrpSpPr>
              <p:nvPr/>
            </p:nvGrpSpPr>
            <p:grpSpPr bwMode="auto">
              <a:xfrm>
                <a:off x="793" y="3325"/>
                <a:ext cx="464" cy="175"/>
                <a:chOff x="812" y="917"/>
                <a:chExt cx="746" cy="286"/>
              </a:xfrm>
            </p:grpSpPr>
            <p:sp>
              <p:nvSpPr>
                <p:cNvPr id="69761" name="Freeform 58"/>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762" name="Freeform 59"/>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63" name="Picture 6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78" name="Group 61"/>
              <p:cNvGrpSpPr>
                <a:grpSpLocks/>
              </p:cNvGrpSpPr>
              <p:nvPr/>
            </p:nvGrpSpPr>
            <p:grpSpPr bwMode="auto">
              <a:xfrm>
                <a:off x="847" y="3233"/>
                <a:ext cx="315" cy="165"/>
                <a:chOff x="1867" y="699"/>
                <a:chExt cx="642" cy="365"/>
              </a:xfrm>
            </p:grpSpPr>
            <p:sp>
              <p:nvSpPr>
                <p:cNvPr id="69759" name="Freeform 62"/>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60" name="Picture 6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79" name="Group 92"/>
              <p:cNvGrpSpPr>
                <a:grpSpLocks/>
              </p:cNvGrpSpPr>
              <p:nvPr/>
            </p:nvGrpSpPr>
            <p:grpSpPr bwMode="auto">
              <a:xfrm>
                <a:off x="1209" y="3074"/>
                <a:ext cx="346" cy="123"/>
                <a:chOff x="812" y="917"/>
                <a:chExt cx="746" cy="286"/>
              </a:xfrm>
            </p:grpSpPr>
            <p:sp>
              <p:nvSpPr>
                <p:cNvPr id="69756" name="Freeform 93"/>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757" name="Freeform 94"/>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58" name="Picture 9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80" name="Group 96"/>
              <p:cNvGrpSpPr>
                <a:grpSpLocks/>
              </p:cNvGrpSpPr>
              <p:nvPr/>
            </p:nvGrpSpPr>
            <p:grpSpPr bwMode="auto">
              <a:xfrm>
                <a:off x="1022" y="3126"/>
                <a:ext cx="543" cy="196"/>
                <a:chOff x="995" y="675"/>
                <a:chExt cx="543" cy="196"/>
              </a:xfrm>
            </p:grpSpPr>
            <p:sp>
              <p:nvSpPr>
                <p:cNvPr id="69754" name="Freeform 97"/>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55" name="Picture 9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5" y="675"/>
                  <a:ext cx="543"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81" name="Group 99"/>
              <p:cNvGrpSpPr>
                <a:grpSpLocks/>
              </p:cNvGrpSpPr>
              <p:nvPr/>
            </p:nvGrpSpPr>
            <p:grpSpPr bwMode="auto">
              <a:xfrm>
                <a:off x="1167" y="3356"/>
                <a:ext cx="363" cy="115"/>
                <a:chOff x="1523" y="1162"/>
                <a:chExt cx="363" cy="115"/>
              </a:xfrm>
            </p:grpSpPr>
            <p:sp>
              <p:nvSpPr>
                <p:cNvPr id="69752" name="Freeform 100"/>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53" name="Picture 10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82" name="Group 102"/>
              <p:cNvGrpSpPr>
                <a:grpSpLocks/>
              </p:cNvGrpSpPr>
              <p:nvPr/>
            </p:nvGrpSpPr>
            <p:grpSpPr bwMode="auto">
              <a:xfrm>
                <a:off x="1013" y="3115"/>
                <a:ext cx="642" cy="321"/>
                <a:chOff x="1867" y="699"/>
                <a:chExt cx="642" cy="365"/>
              </a:xfrm>
            </p:grpSpPr>
            <p:sp>
              <p:nvSpPr>
                <p:cNvPr id="69750" name="Freeform 103"/>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51" name="Picture 10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83" name="Group 105"/>
              <p:cNvGrpSpPr>
                <a:grpSpLocks/>
              </p:cNvGrpSpPr>
              <p:nvPr/>
            </p:nvGrpSpPr>
            <p:grpSpPr bwMode="auto">
              <a:xfrm>
                <a:off x="795" y="3325"/>
                <a:ext cx="464" cy="175"/>
                <a:chOff x="812" y="917"/>
                <a:chExt cx="746" cy="286"/>
              </a:xfrm>
            </p:grpSpPr>
            <p:sp>
              <p:nvSpPr>
                <p:cNvPr id="69747" name="Freeform 106"/>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748" name="Freeform 107"/>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49" name="Picture 10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84" name="Group 109"/>
              <p:cNvGrpSpPr>
                <a:grpSpLocks/>
              </p:cNvGrpSpPr>
              <p:nvPr/>
            </p:nvGrpSpPr>
            <p:grpSpPr bwMode="auto">
              <a:xfrm>
                <a:off x="849" y="3233"/>
                <a:ext cx="315" cy="165"/>
                <a:chOff x="1867" y="699"/>
                <a:chExt cx="642" cy="365"/>
              </a:xfrm>
            </p:grpSpPr>
            <p:sp>
              <p:nvSpPr>
                <p:cNvPr id="69745" name="Freeform 110"/>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46" name="Picture 1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85" name="Group 140"/>
              <p:cNvGrpSpPr>
                <a:grpSpLocks/>
              </p:cNvGrpSpPr>
              <p:nvPr/>
            </p:nvGrpSpPr>
            <p:grpSpPr bwMode="auto">
              <a:xfrm>
                <a:off x="1207" y="3076"/>
                <a:ext cx="346" cy="123"/>
                <a:chOff x="812" y="917"/>
                <a:chExt cx="746" cy="286"/>
              </a:xfrm>
            </p:grpSpPr>
            <p:sp>
              <p:nvSpPr>
                <p:cNvPr id="69742" name="Freeform 141"/>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743" name="Freeform 142"/>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44" name="Picture 14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86" name="Group 144"/>
              <p:cNvGrpSpPr>
                <a:grpSpLocks/>
              </p:cNvGrpSpPr>
              <p:nvPr/>
            </p:nvGrpSpPr>
            <p:grpSpPr bwMode="auto">
              <a:xfrm>
                <a:off x="1020" y="3128"/>
                <a:ext cx="543" cy="196"/>
                <a:chOff x="995" y="675"/>
                <a:chExt cx="543" cy="196"/>
              </a:xfrm>
            </p:grpSpPr>
            <p:sp>
              <p:nvSpPr>
                <p:cNvPr id="69740" name="Freeform 145"/>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41" name="Picture 14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5" y="675"/>
                  <a:ext cx="543"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87" name="Group 147"/>
              <p:cNvGrpSpPr>
                <a:grpSpLocks/>
              </p:cNvGrpSpPr>
              <p:nvPr/>
            </p:nvGrpSpPr>
            <p:grpSpPr bwMode="auto">
              <a:xfrm>
                <a:off x="1165" y="3358"/>
                <a:ext cx="363" cy="115"/>
                <a:chOff x="1523" y="1162"/>
                <a:chExt cx="363" cy="115"/>
              </a:xfrm>
            </p:grpSpPr>
            <p:sp>
              <p:nvSpPr>
                <p:cNvPr id="69738" name="Freeform 148"/>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39" name="Picture 14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88" name="Group 150"/>
              <p:cNvGrpSpPr>
                <a:grpSpLocks/>
              </p:cNvGrpSpPr>
              <p:nvPr/>
            </p:nvGrpSpPr>
            <p:grpSpPr bwMode="auto">
              <a:xfrm>
                <a:off x="1011" y="3117"/>
                <a:ext cx="642" cy="321"/>
                <a:chOff x="1867" y="699"/>
                <a:chExt cx="642" cy="365"/>
              </a:xfrm>
            </p:grpSpPr>
            <p:sp>
              <p:nvSpPr>
                <p:cNvPr id="69736" name="Freeform 151"/>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37" name="Picture 15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89" name="Group 153"/>
              <p:cNvGrpSpPr>
                <a:grpSpLocks/>
              </p:cNvGrpSpPr>
              <p:nvPr/>
            </p:nvGrpSpPr>
            <p:grpSpPr bwMode="auto">
              <a:xfrm>
                <a:off x="793" y="3327"/>
                <a:ext cx="464" cy="175"/>
                <a:chOff x="812" y="917"/>
                <a:chExt cx="746" cy="286"/>
              </a:xfrm>
            </p:grpSpPr>
            <p:sp>
              <p:nvSpPr>
                <p:cNvPr id="69733" name="Freeform 154"/>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734" name="Freeform 155"/>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35" name="Picture 15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90" name="Group 157"/>
              <p:cNvGrpSpPr>
                <a:grpSpLocks/>
              </p:cNvGrpSpPr>
              <p:nvPr/>
            </p:nvGrpSpPr>
            <p:grpSpPr bwMode="auto">
              <a:xfrm>
                <a:off x="847" y="3235"/>
                <a:ext cx="315" cy="165"/>
                <a:chOff x="1867" y="699"/>
                <a:chExt cx="642" cy="365"/>
              </a:xfrm>
            </p:grpSpPr>
            <p:sp>
              <p:nvSpPr>
                <p:cNvPr id="69731" name="Freeform 158"/>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32" name="Picture 15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91" name="Group 185"/>
              <p:cNvGrpSpPr>
                <a:grpSpLocks/>
              </p:cNvGrpSpPr>
              <p:nvPr/>
            </p:nvGrpSpPr>
            <p:grpSpPr bwMode="auto">
              <a:xfrm>
                <a:off x="1207" y="3074"/>
                <a:ext cx="346" cy="123"/>
                <a:chOff x="812" y="917"/>
                <a:chExt cx="746" cy="286"/>
              </a:xfrm>
            </p:grpSpPr>
            <p:sp>
              <p:nvSpPr>
                <p:cNvPr id="69728" name="Freeform 186"/>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729" name="Freeform 187"/>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30" name="Picture 18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92" name="Group 189"/>
              <p:cNvGrpSpPr>
                <a:grpSpLocks/>
              </p:cNvGrpSpPr>
              <p:nvPr/>
            </p:nvGrpSpPr>
            <p:grpSpPr bwMode="auto">
              <a:xfrm>
                <a:off x="1020" y="3126"/>
                <a:ext cx="543" cy="196"/>
                <a:chOff x="995" y="675"/>
                <a:chExt cx="543" cy="196"/>
              </a:xfrm>
            </p:grpSpPr>
            <p:sp>
              <p:nvSpPr>
                <p:cNvPr id="69726" name="Freeform 190"/>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27" name="Picture 19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5" y="675"/>
                  <a:ext cx="543"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93" name="Group 192"/>
              <p:cNvGrpSpPr>
                <a:grpSpLocks/>
              </p:cNvGrpSpPr>
              <p:nvPr/>
            </p:nvGrpSpPr>
            <p:grpSpPr bwMode="auto">
              <a:xfrm>
                <a:off x="1165" y="3356"/>
                <a:ext cx="363" cy="115"/>
                <a:chOff x="1523" y="1162"/>
                <a:chExt cx="363" cy="115"/>
              </a:xfrm>
            </p:grpSpPr>
            <p:sp>
              <p:nvSpPr>
                <p:cNvPr id="69724" name="Freeform 193"/>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25" name="Picture 19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94" name="Group 195"/>
              <p:cNvGrpSpPr>
                <a:grpSpLocks/>
              </p:cNvGrpSpPr>
              <p:nvPr/>
            </p:nvGrpSpPr>
            <p:grpSpPr bwMode="auto">
              <a:xfrm>
                <a:off x="1011" y="3115"/>
                <a:ext cx="642" cy="321"/>
                <a:chOff x="1867" y="699"/>
                <a:chExt cx="642" cy="365"/>
              </a:xfrm>
            </p:grpSpPr>
            <p:sp>
              <p:nvSpPr>
                <p:cNvPr id="69722" name="Freeform 196"/>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23" name="Picture 19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95" name="Group 198"/>
              <p:cNvGrpSpPr>
                <a:grpSpLocks/>
              </p:cNvGrpSpPr>
              <p:nvPr/>
            </p:nvGrpSpPr>
            <p:grpSpPr bwMode="auto">
              <a:xfrm>
                <a:off x="793" y="3325"/>
                <a:ext cx="464" cy="175"/>
                <a:chOff x="812" y="917"/>
                <a:chExt cx="746" cy="286"/>
              </a:xfrm>
            </p:grpSpPr>
            <p:sp>
              <p:nvSpPr>
                <p:cNvPr id="69719" name="Freeform 199"/>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720" name="Freeform 200"/>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21" name="Picture 2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96" name="Group 202"/>
              <p:cNvGrpSpPr>
                <a:grpSpLocks/>
              </p:cNvGrpSpPr>
              <p:nvPr/>
            </p:nvGrpSpPr>
            <p:grpSpPr bwMode="auto">
              <a:xfrm>
                <a:off x="847" y="3233"/>
                <a:ext cx="315" cy="165"/>
                <a:chOff x="1867" y="699"/>
                <a:chExt cx="642" cy="365"/>
              </a:xfrm>
            </p:grpSpPr>
            <p:sp>
              <p:nvSpPr>
                <p:cNvPr id="69717" name="Freeform 203"/>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18" name="Picture 20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97" name="Group 230"/>
              <p:cNvGrpSpPr>
                <a:grpSpLocks/>
              </p:cNvGrpSpPr>
              <p:nvPr/>
            </p:nvGrpSpPr>
            <p:grpSpPr bwMode="auto">
              <a:xfrm>
                <a:off x="1188" y="3065"/>
                <a:ext cx="346" cy="123"/>
                <a:chOff x="812" y="917"/>
                <a:chExt cx="746" cy="286"/>
              </a:xfrm>
            </p:grpSpPr>
            <p:sp>
              <p:nvSpPr>
                <p:cNvPr id="69714" name="Freeform 231"/>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715" name="Freeform 232"/>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16" name="Picture 23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98" name="Group 234"/>
              <p:cNvGrpSpPr>
                <a:grpSpLocks/>
              </p:cNvGrpSpPr>
              <p:nvPr/>
            </p:nvGrpSpPr>
            <p:grpSpPr bwMode="auto">
              <a:xfrm>
                <a:off x="1001" y="3117"/>
                <a:ext cx="543" cy="196"/>
                <a:chOff x="995" y="675"/>
                <a:chExt cx="543" cy="196"/>
              </a:xfrm>
            </p:grpSpPr>
            <p:sp>
              <p:nvSpPr>
                <p:cNvPr id="69712" name="Freeform 235"/>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13" name="Picture 23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5" y="675"/>
                  <a:ext cx="543"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99" name="Group 237"/>
              <p:cNvGrpSpPr>
                <a:grpSpLocks/>
              </p:cNvGrpSpPr>
              <p:nvPr/>
            </p:nvGrpSpPr>
            <p:grpSpPr bwMode="auto">
              <a:xfrm>
                <a:off x="1146" y="3347"/>
                <a:ext cx="363" cy="115"/>
                <a:chOff x="1523" y="1162"/>
                <a:chExt cx="363" cy="115"/>
              </a:xfrm>
            </p:grpSpPr>
            <p:sp>
              <p:nvSpPr>
                <p:cNvPr id="69710" name="Freeform 238"/>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11" name="Picture 23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700" name="Group 240"/>
              <p:cNvGrpSpPr>
                <a:grpSpLocks/>
              </p:cNvGrpSpPr>
              <p:nvPr/>
            </p:nvGrpSpPr>
            <p:grpSpPr bwMode="auto">
              <a:xfrm>
                <a:off x="992" y="3106"/>
                <a:ext cx="642" cy="321"/>
                <a:chOff x="1867" y="699"/>
                <a:chExt cx="642" cy="365"/>
              </a:xfrm>
            </p:grpSpPr>
            <p:sp>
              <p:nvSpPr>
                <p:cNvPr id="69708" name="Freeform 241"/>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09" name="Picture 24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701" name="Group 243"/>
              <p:cNvGrpSpPr>
                <a:grpSpLocks/>
              </p:cNvGrpSpPr>
              <p:nvPr/>
            </p:nvGrpSpPr>
            <p:grpSpPr bwMode="auto">
              <a:xfrm>
                <a:off x="774" y="3316"/>
                <a:ext cx="464" cy="175"/>
                <a:chOff x="812" y="917"/>
                <a:chExt cx="746" cy="286"/>
              </a:xfrm>
            </p:grpSpPr>
            <p:sp>
              <p:nvSpPr>
                <p:cNvPr id="69705" name="Freeform 244"/>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706" name="Freeform 245"/>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07" name="Picture 24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702" name="Group 247"/>
              <p:cNvGrpSpPr>
                <a:grpSpLocks/>
              </p:cNvGrpSpPr>
              <p:nvPr/>
            </p:nvGrpSpPr>
            <p:grpSpPr bwMode="auto">
              <a:xfrm>
                <a:off x="828" y="3224"/>
                <a:ext cx="315" cy="165"/>
                <a:chOff x="1867" y="699"/>
                <a:chExt cx="642" cy="365"/>
              </a:xfrm>
            </p:grpSpPr>
            <p:sp>
              <p:nvSpPr>
                <p:cNvPr id="69703" name="Freeform 248"/>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04" name="Picture 24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grpSp>
        <p:nvGrpSpPr>
          <p:cNvPr id="641290" name="Group 250"/>
          <p:cNvGrpSpPr>
            <a:grpSpLocks/>
          </p:cNvGrpSpPr>
          <p:nvPr/>
        </p:nvGrpSpPr>
        <p:grpSpPr bwMode="auto">
          <a:xfrm>
            <a:off x="2574925" y="4068763"/>
            <a:ext cx="979488" cy="946150"/>
            <a:chOff x="1475" y="1327"/>
            <a:chExt cx="617" cy="596"/>
          </a:xfrm>
        </p:grpSpPr>
        <p:pic>
          <p:nvPicPr>
            <p:cNvPr id="69669" name="Picture 25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75" y="1327"/>
              <a:ext cx="299"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70" name="Picture 25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77" y="1382"/>
              <a:ext cx="315"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41291" name="Group 253"/>
          <p:cNvGrpSpPr>
            <a:grpSpLocks/>
          </p:cNvGrpSpPr>
          <p:nvPr/>
        </p:nvGrpSpPr>
        <p:grpSpPr bwMode="auto">
          <a:xfrm>
            <a:off x="2955925" y="3943350"/>
            <a:ext cx="1158875" cy="1141413"/>
            <a:chOff x="1475" y="1327"/>
            <a:chExt cx="617" cy="596"/>
          </a:xfrm>
        </p:grpSpPr>
        <p:pic>
          <p:nvPicPr>
            <p:cNvPr id="69667" name="Picture 25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75" y="1327"/>
              <a:ext cx="299"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68" name="Picture 25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77" y="1382"/>
              <a:ext cx="315"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41292" name="Group 256"/>
          <p:cNvGrpSpPr>
            <a:grpSpLocks/>
          </p:cNvGrpSpPr>
          <p:nvPr/>
        </p:nvGrpSpPr>
        <p:grpSpPr bwMode="auto">
          <a:xfrm>
            <a:off x="2901950" y="3921125"/>
            <a:ext cx="1338263" cy="1336675"/>
            <a:chOff x="1475" y="1327"/>
            <a:chExt cx="617" cy="596"/>
          </a:xfrm>
        </p:grpSpPr>
        <p:pic>
          <p:nvPicPr>
            <p:cNvPr id="69665" name="Picture 25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75" y="1327"/>
              <a:ext cx="299"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66" name="Picture 25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77" y="1382"/>
              <a:ext cx="315"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41293" name="Group 259"/>
          <p:cNvGrpSpPr>
            <a:grpSpLocks/>
          </p:cNvGrpSpPr>
          <p:nvPr/>
        </p:nvGrpSpPr>
        <p:grpSpPr bwMode="auto">
          <a:xfrm>
            <a:off x="2840038" y="3890963"/>
            <a:ext cx="1489075" cy="1546225"/>
            <a:chOff x="1475" y="1327"/>
            <a:chExt cx="617" cy="596"/>
          </a:xfrm>
        </p:grpSpPr>
        <p:pic>
          <p:nvPicPr>
            <p:cNvPr id="69663" name="Picture 26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75" y="1327"/>
              <a:ext cx="299"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64" name="Picture 26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77" y="1382"/>
              <a:ext cx="315"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41294" name="Group 262"/>
          <p:cNvGrpSpPr>
            <a:grpSpLocks/>
          </p:cNvGrpSpPr>
          <p:nvPr/>
        </p:nvGrpSpPr>
        <p:grpSpPr bwMode="auto">
          <a:xfrm>
            <a:off x="2779713" y="4224338"/>
            <a:ext cx="1593850" cy="1741487"/>
            <a:chOff x="1475" y="1327"/>
            <a:chExt cx="617" cy="596"/>
          </a:xfrm>
        </p:grpSpPr>
        <p:pic>
          <p:nvPicPr>
            <p:cNvPr id="69661" name="Picture 26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75" y="1327"/>
              <a:ext cx="299"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62" name="Picture 26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77" y="1382"/>
              <a:ext cx="315"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41307" name="Rectangle 283"/>
          <p:cNvSpPr>
            <a:spLocks noChangeArrowheads="1"/>
          </p:cNvSpPr>
          <p:nvPr/>
        </p:nvSpPr>
        <p:spPr bwMode="auto">
          <a:xfrm>
            <a:off x="769938" y="552450"/>
            <a:ext cx="7556500"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altLang="ja-JP" sz="2400">
                <a:solidFill>
                  <a:srgbClr val="DDEE5E"/>
                </a:solidFill>
                <a:latin typeface="Helvetica" charset="0"/>
              </a:rPr>
              <a:t>Ketholeshii nu Pesikeshii “Mviidzeu”:</a:t>
            </a:r>
          </a:p>
          <a:p>
            <a:pPr algn="ctr">
              <a:defRPr/>
            </a:pPr>
            <a:r>
              <a:rPr lang="en-US" sz="2400">
                <a:solidFill>
                  <a:srgbClr val="DDEE5E"/>
                </a:solidFill>
                <a:latin typeface="Helvetica" charset="0"/>
              </a:rPr>
              <a:t>Ukepenuopfii Thepha Kejii Dietsidiekho Mharhii-u</a:t>
            </a:r>
          </a:p>
        </p:txBody>
      </p:sp>
      <p:sp>
        <p:nvSpPr>
          <p:cNvPr id="641308" name="Rectangle 284"/>
          <p:cNvSpPr>
            <a:spLocks noChangeArrowheads="1"/>
          </p:cNvSpPr>
          <p:nvPr/>
        </p:nvSpPr>
        <p:spPr bwMode="auto">
          <a:xfrm>
            <a:off x="1854200" y="1320800"/>
            <a:ext cx="7400925" cy="1566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4800" i="1">
                <a:solidFill>
                  <a:srgbClr val="FFFF00"/>
                </a:solidFill>
                <a:latin typeface="Helvetica" charset="0"/>
                <a:ea typeface="ＭＳ Ｐゴシック" pitchFamily="34" charset="-128"/>
                <a:cs typeface="+mn-cs"/>
              </a:rPr>
              <a:t>   THIEDZIITHO    DIETSIDIEKHOKO</a:t>
            </a:r>
            <a:endParaRPr lang="en-US" sz="5400" i="1">
              <a:latin typeface="Helvetica" charset="0"/>
              <a:ea typeface="ＭＳ Ｐゴシック" pitchFamily="34" charset="-128"/>
              <a:cs typeface="+mn-cs"/>
            </a:endParaRPr>
          </a:p>
        </p:txBody>
      </p:sp>
      <p:grpSp>
        <p:nvGrpSpPr>
          <p:cNvPr id="641295" name="Group 285"/>
          <p:cNvGrpSpPr>
            <a:grpSpLocks/>
          </p:cNvGrpSpPr>
          <p:nvPr/>
        </p:nvGrpSpPr>
        <p:grpSpPr bwMode="auto">
          <a:xfrm>
            <a:off x="481013" y="1487488"/>
            <a:ext cx="8372475" cy="5051425"/>
            <a:chOff x="239" y="540"/>
            <a:chExt cx="5274" cy="3182"/>
          </a:xfrm>
        </p:grpSpPr>
        <p:sp>
          <p:nvSpPr>
            <p:cNvPr id="641310" name="AutoShape 286"/>
            <p:cNvSpPr>
              <a:spLocks noChangeArrowheads="1"/>
            </p:cNvSpPr>
            <p:nvPr/>
          </p:nvSpPr>
          <p:spPr bwMode="auto">
            <a:xfrm>
              <a:off x="239" y="540"/>
              <a:ext cx="5274" cy="3182"/>
            </a:xfrm>
            <a:prstGeom prst="roundRect">
              <a:avLst>
                <a:gd name="adj" fmla="val 16667"/>
              </a:avLst>
            </a:prstGeom>
            <a:gradFill rotWithShape="0">
              <a:gsLst>
                <a:gs pos="0">
                  <a:srgbClr val="FF3300">
                    <a:gamma/>
                    <a:shade val="46275"/>
                    <a:invGamma/>
                  </a:srgbClr>
                </a:gs>
                <a:gs pos="50000">
                  <a:srgbClr val="FF3300"/>
                </a:gs>
                <a:gs pos="100000">
                  <a:srgbClr val="FF3300">
                    <a:gamma/>
                    <a:shade val="46275"/>
                    <a:invGamma/>
                  </a:srgbClr>
                </a:gs>
              </a:gsLst>
              <a:lin ang="5400000" scaled="1"/>
            </a:grad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41311" name="Text Box 287"/>
            <p:cNvSpPr txBox="1">
              <a:spLocks noChangeArrowheads="1"/>
            </p:cNvSpPr>
            <p:nvPr/>
          </p:nvSpPr>
          <p:spPr bwMode="auto">
            <a:xfrm>
              <a:off x="427" y="677"/>
              <a:ext cx="4871" cy="3044"/>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ja-JP" altLang="en-US" sz="4400" smtClean="0"/>
                <a:t>“</a:t>
              </a:r>
              <a:r>
                <a:rPr lang="en-US" altLang="ja-JP" sz="4400" i="1" smtClean="0"/>
                <a:t>THEZIE SE DIETSIDIEKHO KECHII</a:t>
              </a:r>
              <a:r>
                <a:rPr lang="ja-JP" altLang="en-US" sz="4400" smtClean="0"/>
                <a:t>”</a:t>
              </a:r>
              <a:r>
                <a:rPr lang="en-US" altLang="ja-JP" sz="4400" smtClean="0"/>
                <a:t>: “U ZA RU” KESHII NIE MIAPUO SIATA KEMOCHIE HAU HA PUOREI VAJO WA LIE KENJII!</a:t>
              </a:r>
              <a:endParaRPr lang="en-US" sz="4400" smtClean="0">
                <a:solidFill>
                  <a:srgbClr val="0000FF"/>
                </a:solidFill>
              </a:endParaRPr>
            </a:p>
          </p:txBody>
        </p:sp>
      </p:grpSp>
      <p:grpSp>
        <p:nvGrpSpPr>
          <p:cNvPr id="641296" name="Group 288"/>
          <p:cNvGrpSpPr>
            <a:grpSpLocks/>
          </p:cNvGrpSpPr>
          <p:nvPr/>
        </p:nvGrpSpPr>
        <p:grpSpPr bwMode="auto">
          <a:xfrm>
            <a:off x="449263" y="1438275"/>
            <a:ext cx="8372475" cy="5051425"/>
            <a:chOff x="283" y="1059"/>
            <a:chExt cx="5274" cy="3182"/>
          </a:xfrm>
        </p:grpSpPr>
        <p:sp>
          <p:nvSpPr>
            <p:cNvPr id="641313" name="AutoShape 289"/>
            <p:cNvSpPr>
              <a:spLocks noChangeArrowheads="1"/>
            </p:cNvSpPr>
            <p:nvPr/>
          </p:nvSpPr>
          <p:spPr bwMode="auto">
            <a:xfrm>
              <a:off x="283" y="1059"/>
              <a:ext cx="5274" cy="3182"/>
            </a:xfrm>
            <a:prstGeom prst="roundRect">
              <a:avLst>
                <a:gd name="adj" fmla="val 16667"/>
              </a:avLst>
            </a:prstGeom>
            <a:gradFill rotWithShape="0">
              <a:gsLst>
                <a:gs pos="0">
                  <a:srgbClr val="2D26FF"/>
                </a:gs>
                <a:gs pos="50000">
                  <a:srgbClr val="000000"/>
                </a:gs>
                <a:gs pos="100000">
                  <a:srgbClr val="2D26FF"/>
                </a:gs>
              </a:gsLst>
              <a:lin ang="5400000" scaled="1"/>
            </a:gradFill>
            <a:ln w="76200">
              <a:solidFill>
                <a:srgbClr val="FF0000"/>
              </a:solidFill>
              <a:round/>
              <a:headEnd/>
              <a:tailEnd/>
            </a:ln>
            <a:effectLst>
              <a:outerShdw blurRad="63500" dist="68978" dir="1379351"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41314" name="Text Box 290"/>
            <p:cNvSpPr txBox="1">
              <a:spLocks noChangeArrowheads="1"/>
            </p:cNvSpPr>
            <p:nvPr/>
          </p:nvSpPr>
          <p:spPr bwMode="auto">
            <a:xfrm>
              <a:off x="445" y="1140"/>
              <a:ext cx="4917" cy="3054"/>
            </a:xfrm>
            <a:prstGeom prst="rect">
              <a:avLst/>
            </a:prstGeom>
            <a:noFill/>
            <a:ln w="9525">
              <a:noFill/>
              <a:miter lim="800000"/>
              <a:headEnd/>
              <a:tailEnd/>
            </a:ln>
            <a:effectLst>
              <a:outerShdw blurRad="63500" dist="109250" dir="2132261"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altLang="ja-JP" sz="3200" dirty="0" err="1" smtClean="0">
                  <a:latin typeface="Arial" charset="0"/>
                </a:rPr>
                <a:t>Ukepenuopfiie</a:t>
              </a:r>
              <a:r>
                <a:rPr lang="en-US" altLang="ja-JP" sz="3200" dirty="0" smtClean="0">
                  <a:latin typeface="Arial" charset="0"/>
                </a:rPr>
                <a:t> </a:t>
              </a:r>
              <a:r>
                <a:rPr lang="en-US" altLang="ja-JP" sz="3200" dirty="0" err="1" smtClean="0">
                  <a:latin typeface="Arial" charset="0"/>
                </a:rPr>
                <a:t>puothuo</a:t>
              </a:r>
              <a:r>
                <a:rPr lang="en-US" altLang="ja-JP" sz="3200" dirty="0" smtClean="0">
                  <a:latin typeface="Arial" charset="0"/>
                </a:rPr>
                <a:t> </a:t>
              </a:r>
              <a:r>
                <a:rPr lang="en-US" altLang="ja-JP" sz="3200" dirty="0" err="1" smtClean="0">
                  <a:latin typeface="Arial" charset="0"/>
                </a:rPr>
                <a:t>zo</a:t>
              </a:r>
              <a:r>
                <a:rPr lang="en-US" altLang="ja-JP" sz="3200" dirty="0" smtClean="0">
                  <a:latin typeface="Arial" charset="0"/>
                </a:rPr>
                <a:t> </a:t>
              </a:r>
              <a:r>
                <a:rPr lang="en-US" altLang="ja-JP" sz="3200" dirty="0" err="1" smtClean="0">
                  <a:latin typeface="Arial" charset="0"/>
                </a:rPr>
                <a:t>tsur</a:t>
              </a:r>
              <a:r>
                <a:rPr lang="en-US" altLang="ja-JP" sz="3200" dirty="0" smtClean="0">
                  <a:latin typeface="Arial" charset="0"/>
                </a:rPr>
                <a:t> di Abraham </a:t>
              </a:r>
              <a:r>
                <a:rPr lang="en-US" altLang="ja-JP" sz="3200" dirty="0" err="1" smtClean="0">
                  <a:latin typeface="Arial" charset="0"/>
                </a:rPr>
                <a:t>ze</a:t>
              </a:r>
              <a:r>
                <a:rPr lang="en-US" altLang="ja-JP" sz="3200" dirty="0" smtClean="0">
                  <a:latin typeface="Arial" charset="0"/>
                </a:rPr>
                <a:t> </a:t>
              </a:r>
              <a:r>
                <a:rPr lang="en-US" altLang="ja-JP" sz="3200" dirty="0" err="1" smtClean="0">
                  <a:latin typeface="Arial" charset="0"/>
                </a:rPr>
                <a:t>puozho</a:t>
              </a:r>
              <a:r>
                <a:rPr lang="en-US" altLang="ja-JP" sz="3200" dirty="0" smtClean="0">
                  <a:latin typeface="Arial" charset="0"/>
                </a:rPr>
                <a:t> </a:t>
              </a:r>
              <a:r>
                <a:rPr lang="en-US" altLang="ja-JP" sz="3200" dirty="0" err="1" smtClean="0">
                  <a:latin typeface="Arial" charset="0"/>
                </a:rPr>
                <a:t>nunu</a:t>
              </a:r>
              <a:r>
                <a:rPr lang="en-US" altLang="ja-JP" sz="3200" dirty="0" smtClean="0">
                  <a:latin typeface="Arial" charset="0"/>
                </a:rPr>
                <a:t> </a:t>
              </a:r>
              <a:r>
                <a:rPr lang="en-US" altLang="ja-JP" sz="3200" dirty="0" err="1" smtClean="0">
                  <a:latin typeface="Arial" charset="0"/>
                </a:rPr>
                <a:t>dieko</a:t>
              </a:r>
              <a:r>
                <a:rPr lang="en-US" altLang="ja-JP" sz="3200" dirty="0" smtClean="0">
                  <a:latin typeface="Arial" charset="0"/>
                </a:rPr>
                <a:t> </a:t>
              </a:r>
              <a:r>
                <a:rPr lang="en-US" altLang="ja-JP" sz="3200" dirty="0" err="1" smtClean="0">
                  <a:latin typeface="Arial" charset="0"/>
                </a:rPr>
                <a:t>chiiwa</a:t>
              </a:r>
              <a:r>
                <a:rPr lang="en-US" altLang="ja-JP" sz="3200" dirty="0" smtClean="0">
                  <a:latin typeface="Arial" charset="0"/>
                </a:rPr>
                <a:t>. </a:t>
              </a:r>
              <a:r>
                <a:rPr lang="en-US" altLang="ja-JP" sz="3200" dirty="0" err="1" smtClean="0">
                  <a:latin typeface="Arial" charset="0"/>
                </a:rPr>
                <a:t>Ukepenuopfii</a:t>
              </a:r>
              <a:r>
                <a:rPr lang="en-US" altLang="ja-JP" sz="3200" dirty="0" smtClean="0">
                  <a:latin typeface="Arial" charset="0"/>
                </a:rPr>
                <a:t> </a:t>
              </a:r>
              <a:r>
                <a:rPr lang="en-US" altLang="ja-JP" sz="3200" dirty="0" err="1" smtClean="0">
                  <a:latin typeface="Arial" charset="0"/>
                </a:rPr>
                <a:t>ki</a:t>
              </a:r>
              <a:r>
                <a:rPr lang="en-US" altLang="ja-JP" sz="3200" dirty="0" smtClean="0">
                  <a:latin typeface="Arial" charset="0"/>
                </a:rPr>
                <a:t> </a:t>
              </a:r>
              <a:r>
                <a:rPr lang="en-US" altLang="ja-JP" sz="3200" dirty="0" err="1" smtClean="0">
                  <a:latin typeface="Arial" charset="0"/>
                </a:rPr>
                <a:t>kezha</a:t>
              </a:r>
              <a:r>
                <a:rPr lang="en-US" altLang="ja-JP" sz="3200" dirty="0" smtClean="0">
                  <a:latin typeface="Arial" charset="0"/>
                </a:rPr>
                <a:t> </a:t>
              </a:r>
              <a:r>
                <a:rPr lang="fr-FR" altLang="ja-JP" sz="3200" dirty="0" smtClean="0">
                  <a:latin typeface="Arial" charset="0"/>
                </a:rPr>
                <a:t>'</a:t>
              </a:r>
              <a:r>
                <a:rPr lang="en-US" altLang="ja-JP" sz="3200" dirty="0" err="1" smtClean="0">
                  <a:latin typeface="Arial" charset="0"/>
                </a:rPr>
                <a:t>riise</a:t>
              </a:r>
              <a:r>
                <a:rPr lang="fr-FR" altLang="ja-JP" sz="3200" dirty="0" smtClean="0">
                  <a:latin typeface="Arial" charset="0"/>
                </a:rPr>
                <a:t>'</a:t>
              </a:r>
              <a:r>
                <a:rPr lang="en-US" altLang="ja-JP" sz="3200" dirty="0" smtClean="0">
                  <a:latin typeface="Arial" charset="0"/>
                </a:rPr>
                <a:t> (</a:t>
              </a:r>
              <a:r>
                <a:rPr lang="en-US" altLang="ja-JP" sz="3200" dirty="0" err="1" smtClean="0">
                  <a:latin typeface="Arial" charset="0"/>
                </a:rPr>
                <a:t>Dietsidiekho</a:t>
              </a:r>
              <a:r>
                <a:rPr lang="en-US" altLang="ja-JP" sz="3200" dirty="0" smtClean="0">
                  <a:latin typeface="Arial" charset="0"/>
                </a:rPr>
                <a:t> mvii </a:t>
              </a:r>
              <a:r>
                <a:rPr lang="en-US" altLang="ja-JP" sz="3200" dirty="0" err="1" smtClean="0">
                  <a:latin typeface="Arial" charset="0"/>
                </a:rPr>
                <a:t>kemetei</a:t>
              </a:r>
              <a:r>
                <a:rPr lang="en-US" altLang="ja-JP" sz="3200" dirty="0" smtClean="0">
                  <a:latin typeface="Arial" charset="0"/>
                </a:rPr>
                <a:t> </a:t>
              </a:r>
              <a:r>
                <a:rPr lang="en-US" altLang="ja-JP" sz="3200" dirty="0" err="1" smtClean="0">
                  <a:latin typeface="Arial" charset="0"/>
                </a:rPr>
                <a:t>kewa</a:t>
              </a:r>
              <a:r>
                <a:rPr lang="en-US" altLang="ja-JP" sz="3200" dirty="0" smtClean="0">
                  <a:latin typeface="Arial" charset="0"/>
                </a:rPr>
                <a:t>) </a:t>
              </a:r>
              <a:r>
                <a:rPr lang="en-US" altLang="ja-JP" sz="3200" dirty="0" err="1" smtClean="0">
                  <a:latin typeface="Arial" charset="0"/>
                </a:rPr>
                <a:t>shiilie</a:t>
              </a:r>
              <a:r>
                <a:rPr lang="en-US" altLang="ja-JP" sz="3200" dirty="0" smtClean="0">
                  <a:latin typeface="Arial" charset="0"/>
                </a:rPr>
                <a:t> </a:t>
              </a:r>
              <a:r>
                <a:rPr lang="en-US" altLang="ja-JP" sz="3200" dirty="0" err="1" smtClean="0">
                  <a:latin typeface="Arial" charset="0"/>
                </a:rPr>
                <a:t>ketuo</a:t>
              </a:r>
              <a:r>
                <a:rPr lang="en-US" altLang="ja-JP" sz="3200" dirty="0" smtClean="0">
                  <a:latin typeface="Arial" charset="0"/>
                </a:rPr>
                <a:t> </a:t>
              </a:r>
              <a:r>
                <a:rPr lang="en-US" altLang="ja-JP" sz="3200" dirty="0" err="1" smtClean="0">
                  <a:latin typeface="Arial" charset="0"/>
                </a:rPr>
                <a:t>bakemo</a:t>
              </a:r>
              <a:r>
                <a:rPr lang="en-US" altLang="ja-JP" sz="3200" dirty="0" smtClean="0">
                  <a:latin typeface="Arial" charset="0"/>
                </a:rPr>
                <a:t> la </a:t>
              </a:r>
              <a:r>
                <a:rPr lang="en-US" altLang="ja-JP" sz="3200" dirty="0" err="1" smtClean="0">
                  <a:latin typeface="Arial" charset="0"/>
                </a:rPr>
                <a:t>puothuo</a:t>
              </a:r>
              <a:r>
                <a:rPr lang="en-US" altLang="ja-JP" sz="3200" dirty="0" smtClean="0">
                  <a:latin typeface="Arial" charset="0"/>
                </a:rPr>
                <a:t> </a:t>
              </a:r>
              <a:r>
                <a:rPr lang="en-US" altLang="ja-JP" sz="3200" dirty="0" err="1" smtClean="0">
                  <a:latin typeface="Arial" charset="0"/>
                </a:rPr>
                <a:t>riise</a:t>
              </a:r>
              <a:r>
                <a:rPr lang="en-US" altLang="ja-JP" sz="3200" dirty="0" smtClean="0">
                  <a:latin typeface="Arial" charset="0"/>
                </a:rPr>
                <a:t> was (</a:t>
              </a:r>
              <a:r>
                <a:rPr lang="en-US" altLang="ja-JP" sz="3200" dirty="0" err="1" smtClean="0">
                  <a:latin typeface="Arial" charset="0"/>
                </a:rPr>
                <a:t>Ibri</a:t>
              </a:r>
              <a:r>
                <a:rPr lang="en-US" altLang="ja-JP" sz="3200" dirty="0" smtClean="0">
                  <a:latin typeface="Arial" charset="0"/>
                </a:rPr>
                <a:t>. 6:13).  </a:t>
              </a:r>
              <a:r>
                <a:rPr lang="en-US" altLang="ja-JP" sz="3200" dirty="0" err="1" smtClean="0">
                  <a:latin typeface="Arial" charset="0"/>
                </a:rPr>
                <a:t>Puoca</a:t>
              </a:r>
              <a:r>
                <a:rPr lang="en-US" altLang="ja-JP" sz="3200" dirty="0" smtClean="0">
                  <a:latin typeface="Arial" charset="0"/>
                </a:rPr>
                <a:t> </a:t>
              </a:r>
              <a:r>
                <a:rPr lang="en-US" altLang="ja-JP" sz="3200" dirty="0" err="1" smtClean="0">
                  <a:latin typeface="Arial" charset="0"/>
                </a:rPr>
                <a:t>kekrei</a:t>
              </a:r>
              <a:r>
                <a:rPr lang="en-US" altLang="ja-JP" sz="3200" dirty="0" smtClean="0">
                  <a:latin typeface="Arial" charset="0"/>
                </a:rPr>
                <a:t> nu </a:t>
              </a:r>
              <a:r>
                <a:rPr lang="en-US" altLang="ja-JP" sz="3200" dirty="0" err="1" smtClean="0">
                  <a:latin typeface="Arial" charset="0"/>
                </a:rPr>
                <a:t>haue</a:t>
              </a:r>
              <a:r>
                <a:rPr lang="en-US" altLang="ja-JP" sz="3200" dirty="0" smtClean="0">
                  <a:latin typeface="Arial" charset="0"/>
                </a:rPr>
                <a:t>-e </a:t>
              </a:r>
              <a:r>
                <a:rPr lang="en-US" altLang="ja-JP" sz="3200" dirty="0" err="1" smtClean="0">
                  <a:latin typeface="Arial" charset="0"/>
                </a:rPr>
                <a:t>pedekejii</a:t>
              </a:r>
              <a:r>
                <a:rPr lang="en-US" altLang="ja-JP" sz="3200" dirty="0" smtClean="0">
                  <a:latin typeface="Arial" charset="0"/>
                </a:rPr>
                <a:t> </a:t>
              </a:r>
              <a:r>
                <a:rPr lang="en-US" altLang="ja-JP" sz="3200" dirty="0" err="1" smtClean="0">
                  <a:latin typeface="Arial" charset="0"/>
                </a:rPr>
                <a:t>ze</a:t>
              </a:r>
              <a:r>
                <a:rPr lang="en-US" altLang="ja-JP" sz="3200" dirty="0" smtClean="0">
                  <a:latin typeface="Arial" charset="0"/>
                </a:rPr>
                <a:t> </a:t>
              </a:r>
              <a:r>
                <a:rPr lang="en-US" altLang="ja-JP" sz="3200" dirty="0" err="1" smtClean="0">
                  <a:latin typeface="Arial" charset="0"/>
                </a:rPr>
                <a:t>dietsidiekho</a:t>
              </a:r>
              <a:r>
                <a:rPr lang="en-US" altLang="ja-JP" sz="3200" dirty="0" smtClean="0">
                  <a:latin typeface="Arial" charset="0"/>
                </a:rPr>
                <a:t> </a:t>
              </a:r>
              <a:r>
                <a:rPr lang="en-US" altLang="ja-JP" sz="3200" dirty="0" err="1" smtClean="0">
                  <a:latin typeface="Arial" charset="0"/>
                </a:rPr>
                <a:t>chiikelieu</a:t>
              </a:r>
              <a:r>
                <a:rPr lang="en-US" altLang="ja-JP" sz="3200" dirty="0" smtClean="0">
                  <a:latin typeface="Arial" charset="0"/>
                </a:rPr>
                <a:t> </a:t>
              </a:r>
              <a:r>
                <a:rPr lang="en-US" altLang="ja-JP" sz="3200" dirty="0" err="1" smtClean="0">
                  <a:latin typeface="Arial" charset="0"/>
                </a:rPr>
                <a:t>zo</a:t>
              </a:r>
              <a:r>
                <a:rPr lang="en-US" altLang="ja-JP" sz="3200" dirty="0" smtClean="0">
                  <a:latin typeface="Arial" charset="0"/>
                </a:rPr>
                <a:t>. </a:t>
              </a:r>
              <a:r>
                <a:rPr lang="en-US" altLang="ja-JP" sz="3200" dirty="0" err="1" smtClean="0">
                  <a:latin typeface="Arial" charset="0"/>
                </a:rPr>
                <a:t>Siila</a:t>
              </a:r>
              <a:r>
                <a:rPr lang="en-US" altLang="ja-JP" sz="3200" dirty="0" smtClean="0">
                  <a:latin typeface="Arial" charset="0"/>
                </a:rPr>
                <a:t> die </a:t>
              </a:r>
              <a:r>
                <a:rPr lang="en-US" altLang="ja-JP" sz="3200" dirty="0" err="1" smtClean="0">
                  <a:latin typeface="Arial" charset="0"/>
                </a:rPr>
                <a:t>phrapie</a:t>
              </a:r>
              <a:r>
                <a:rPr lang="en-US" altLang="ja-JP" sz="3200" dirty="0" smtClean="0">
                  <a:latin typeface="Arial" charset="0"/>
                </a:rPr>
                <a:t> </a:t>
              </a:r>
              <a:r>
                <a:rPr lang="en-US" altLang="ja-JP" sz="3200" dirty="0" err="1" smtClean="0">
                  <a:latin typeface="Arial" charset="0"/>
                </a:rPr>
                <a:t>kezhiiko</a:t>
              </a:r>
              <a:r>
                <a:rPr lang="en-US" altLang="ja-JP" sz="3200" dirty="0" smtClean="0">
                  <a:latin typeface="Arial" charset="0"/>
                </a:rPr>
                <a:t> </a:t>
              </a:r>
              <a:r>
                <a:rPr lang="en-US" altLang="ja-JP" sz="3200" dirty="0" err="1" smtClean="0">
                  <a:latin typeface="Arial" charset="0"/>
                </a:rPr>
                <a:t>dietho</a:t>
              </a:r>
              <a:r>
                <a:rPr lang="en-US" altLang="ja-JP" sz="3200" dirty="0" smtClean="0">
                  <a:latin typeface="Arial" charset="0"/>
                </a:rPr>
                <a:t> </a:t>
              </a:r>
              <a:r>
                <a:rPr lang="en-US" altLang="ja-JP" sz="3200" dirty="0" err="1" smtClean="0">
                  <a:latin typeface="Arial" charset="0"/>
                </a:rPr>
                <a:t>tsei</a:t>
              </a:r>
              <a:r>
                <a:rPr lang="en-US" altLang="ja-JP" sz="3200" dirty="0" smtClean="0">
                  <a:latin typeface="Arial" charset="0"/>
                </a:rPr>
                <a:t> </a:t>
              </a:r>
              <a:r>
                <a:rPr lang="en-US" altLang="ja-JP" sz="3200" dirty="0" err="1" smtClean="0">
                  <a:latin typeface="Arial" charset="0"/>
                </a:rPr>
                <a:t>zo</a:t>
              </a:r>
              <a:r>
                <a:rPr lang="en-US" altLang="ja-JP" sz="3200" dirty="0" smtClean="0">
                  <a:latin typeface="Arial" charset="0"/>
                </a:rPr>
                <a:t>.</a:t>
              </a:r>
              <a:r>
                <a:rPr lang="ja-JP" altLang="en-US" sz="3200" dirty="0" smtClean="0">
                  <a:latin typeface="Arial" charset="0"/>
                </a:rPr>
                <a:t>”</a:t>
              </a:r>
              <a:endParaRPr lang="en-US" altLang="ja-JP" sz="2400" dirty="0" smtClean="0">
                <a:latin typeface="Arial" charset="0"/>
              </a:endParaRPr>
            </a:p>
            <a:p>
              <a:pPr algn="ctr">
                <a:spcBef>
                  <a:spcPct val="50000"/>
                </a:spcBef>
                <a:defRPr/>
              </a:pPr>
              <a:r>
                <a:rPr lang="en-US" sz="1400" dirty="0" smtClean="0">
                  <a:latin typeface="Arial" charset="0"/>
                </a:rPr>
                <a:t>                                           </a:t>
              </a:r>
              <a:r>
                <a:rPr lang="en-US" sz="1400" dirty="0" err="1" smtClean="0">
                  <a:latin typeface="Arial" charset="0"/>
                </a:rPr>
                <a:t>Walvoord</a:t>
              </a:r>
              <a:r>
                <a:rPr lang="en-US" sz="1400" dirty="0" smtClean="0">
                  <a:latin typeface="Arial" charset="0"/>
                </a:rPr>
                <a:t>/</a:t>
              </a:r>
              <a:r>
                <a:rPr lang="en-US" sz="1400" dirty="0" err="1" smtClean="0">
                  <a:latin typeface="Arial" charset="0"/>
                </a:rPr>
                <a:t>Zuck</a:t>
              </a:r>
              <a:r>
                <a:rPr lang="en-US" sz="1400" dirty="0" smtClean="0">
                  <a:latin typeface="Arial" charset="0"/>
                </a:rPr>
                <a:t>, </a:t>
              </a:r>
              <a:r>
                <a:rPr lang="en-US" sz="1400" i="1" dirty="0" smtClean="0">
                  <a:latin typeface="Arial" charset="0"/>
                </a:rPr>
                <a:t>The Bible Knowledge Commentary</a:t>
              </a:r>
              <a:endParaRPr lang="en-US" sz="4000" dirty="0" smtClean="0">
                <a:solidFill>
                  <a:srgbClr val="0000FF"/>
                </a:solidFill>
                <a:latin typeface="Arial" charset="0"/>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641290"/>
                                        </p:tgtEl>
                                        <p:attrNameLst>
                                          <p:attrName>style.visibility</p:attrName>
                                        </p:attrNameLst>
                                      </p:cBhvr>
                                      <p:to>
                                        <p:strVal val="visible"/>
                                      </p:to>
                                    </p:set>
                                    <p:anim calcmode="lin" valueType="num">
                                      <p:cBhvr>
                                        <p:cTn id="7" dur="3000" fill="hold"/>
                                        <p:tgtEl>
                                          <p:spTgt spid="641290"/>
                                        </p:tgtEl>
                                        <p:attrNameLst>
                                          <p:attrName>ppt_w</p:attrName>
                                        </p:attrNameLst>
                                      </p:cBhvr>
                                      <p:tavLst>
                                        <p:tav tm="0">
                                          <p:val>
                                            <p:fltVal val="0"/>
                                          </p:val>
                                        </p:tav>
                                        <p:tav tm="100000">
                                          <p:val>
                                            <p:strVal val="#ppt_w"/>
                                          </p:val>
                                        </p:tav>
                                      </p:tavLst>
                                    </p:anim>
                                    <p:anim calcmode="lin" valueType="num">
                                      <p:cBhvr>
                                        <p:cTn id="8" dur="3000" fill="hold"/>
                                        <p:tgtEl>
                                          <p:spTgt spid="641290"/>
                                        </p:tgtEl>
                                        <p:attrNameLst>
                                          <p:attrName>ppt_h</p:attrName>
                                        </p:attrNameLst>
                                      </p:cBhvr>
                                      <p:tavLst>
                                        <p:tav tm="0">
                                          <p:val>
                                            <p:fltVal val="0"/>
                                          </p:val>
                                        </p:tav>
                                        <p:tav tm="100000">
                                          <p:val>
                                            <p:strVal val="#ppt_h"/>
                                          </p:val>
                                        </p:tav>
                                      </p:tavLst>
                                    </p:anim>
                                  </p:childTnLst>
                                </p:cTn>
                              </p:par>
                            </p:childTnLst>
                          </p:cTn>
                        </p:par>
                        <p:par>
                          <p:cTn id="9" fill="hold" nodeType="afterGroup">
                            <p:stCondLst>
                              <p:cond delay="3000"/>
                            </p:stCondLst>
                            <p:childTnLst>
                              <p:par>
                                <p:cTn id="10" presetID="17" presetClass="entr" presetSubtype="8"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ppt_x</p:attrName>
                                        </p:attrNameLst>
                                      </p:cBhvr>
                                      <p:tavLst>
                                        <p:tav tm="0">
                                          <p:val>
                                            <p:strVal val="#ppt_x-#ppt_w/2"/>
                                          </p:val>
                                        </p:tav>
                                        <p:tav tm="100000">
                                          <p:val>
                                            <p:strVal val="#ppt_x"/>
                                          </p:val>
                                        </p:tav>
                                      </p:tavLst>
                                    </p:anim>
                                    <p:anim calcmode="lin" valueType="num">
                                      <p:cBhvr>
                                        <p:cTn id="13" dur="500" fill="hold"/>
                                        <p:tgtEl>
                                          <p:spTgt spid="9"/>
                                        </p:tgtEl>
                                        <p:attrNameLst>
                                          <p:attrName>ppt_y</p:attrName>
                                        </p:attrNameLst>
                                      </p:cBhvr>
                                      <p:tavLst>
                                        <p:tav tm="0">
                                          <p:val>
                                            <p:strVal val="#ppt_y"/>
                                          </p:val>
                                        </p:tav>
                                        <p:tav tm="100000">
                                          <p:val>
                                            <p:strVal val="#ppt_y"/>
                                          </p:val>
                                        </p:tav>
                                      </p:tavLst>
                                    </p:anim>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strVal val="#ppt_h"/>
                                          </p:val>
                                        </p:tav>
                                        <p:tav tm="100000">
                                          <p:val>
                                            <p:strVal val="#ppt_h"/>
                                          </p:val>
                                        </p:tav>
                                      </p:tavLst>
                                    </p:anim>
                                  </p:childTnLst>
                                </p:cTn>
                              </p:par>
                            </p:childTnLst>
                          </p:cTn>
                        </p:par>
                        <p:par>
                          <p:cTn id="16" fill="hold" nodeType="afterGroup">
                            <p:stCondLst>
                              <p:cond delay="3500"/>
                            </p:stCondLst>
                            <p:childTnLst>
                              <p:par>
                                <p:cTn id="17" presetID="17" presetClass="entr" presetSubtype="2"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ppt_x</p:attrName>
                                        </p:attrNameLst>
                                      </p:cBhvr>
                                      <p:tavLst>
                                        <p:tav tm="0">
                                          <p:val>
                                            <p:strVal val="#ppt_x+#ppt_w/2"/>
                                          </p:val>
                                        </p:tav>
                                        <p:tav tm="100000">
                                          <p:val>
                                            <p:strVal val="#ppt_x"/>
                                          </p:val>
                                        </p:tav>
                                      </p:tavLst>
                                    </p:anim>
                                    <p:anim calcmode="lin" valueType="num">
                                      <p:cBhvr>
                                        <p:cTn id="20" dur="500" fill="hold"/>
                                        <p:tgtEl>
                                          <p:spTgt spid="2"/>
                                        </p:tgtEl>
                                        <p:attrNameLst>
                                          <p:attrName>ppt_y</p:attrName>
                                        </p:attrNameLst>
                                      </p:cBhvr>
                                      <p:tavLst>
                                        <p:tav tm="0">
                                          <p:val>
                                            <p:strVal val="#ppt_y"/>
                                          </p:val>
                                        </p:tav>
                                        <p:tav tm="100000">
                                          <p:val>
                                            <p:strVal val="#ppt_y"/>
                                          </p:val>
                                        </p:tav>
                                      </p:tavLst>
                                    </p:anim>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nodeType="clickEffect">
                                  <p:stCondLst>
                                    <p:cond delay="0"/>
                                  </p:stCondLst>
                                  <p:childTnLst>
                                    <p:set>
                                      <p:cBhvr>
                                        <p:cTn id="26" dur="1" fill="hold">
                                          <p:stCondLst>
                                            <p:cond delay="0"/>
                                          </p:stCondLst>
                                        </p:cTn>
                                        <p:tgtEl>
                                          <p:spTgt spid="641290"/>
                                        </p:tgtEl>
                                        <p:attrNameLst>
                                          <p:attrName>style.visibility</p:attrName>
                                        </p:attrNameLst>
                                      </p:cBhvr>
                                      <p:to>
                                        <p:strVal val="hidden"/>
                                      </p:to>
                                    </p:set>
                                  </p:childTnLst>
                                </p:cTn>
                              </p:par>
                            </p:childTnLst>
                          </p:cTn>
                        </p:par>
                        <p:par>
                          <p:cTn id="27" fill="hold" nodeType="afterGroup">
                            <p:stCondLst>
                              <p:cond delay="0"/>
                            </p:stCondLst>
                            <p:childTnLst>
                              <p:par>
                                <p:cTn id="28" presetID="9" presetClass="entr" presetSubtype="0" fill="hold" nodeType="afterEffect">
                                  <p:stCondLst>
                                    <p:cond delay="0"/>
                                  </p:stCondLst>
                                  <p:childTnLst>
                                    <p:set>
                                      <p:cBhvr>
                                        <p:cTn id="29" dur="1" fill="hold">
                                          <p:stCondLst>
                                            <p:cond delay="0"/>
                                          </p:stCondLst>
                                        </p:cTn>
                                        <p:tgtEl>
                                          <p:spTgt spid="641291"/>
                                        </p:tgtEl>
                                        <p:attrNameLst>
                                          <p:attrName>style.visibility</p:attrName>
                                        </p:attrNameLst>
                                      </p:cBhvr>
                                      <p:to>
                                        <p:strVal val="visible"/>
                                      </p:to>
                                    </p:set>
                                    <p:animEffect transition="in" filter="dissolve">
                                      <p:cBhvr>
                                        <p:cTn id="30" dur="1000"/>
                                        <p:tgtEl>
                                          <p:spTgt spid="641291"/>
                                        </p:tgtEl>
                                      </p:cBhvr>
                                    </p:animEffect>
                                  </p:childTnLst>
                                  <p:subTnLst>
                                    <p:set>
                                      <p:cBhvr override="childStyle">
                                        <p:cTn dur="1" fill="hold" display="0" masterRel="sameClick" afterEffect="1">
                                          <p:stCondLst>
                                            <p:cond evt="end" delay="0">
                                              <p:tn val="28"/>
                                            </p:cond>
                                          </p:stCondLst>
                                        </p:cTn>
                                        <p:tgtEl>
                                          <p:spTgt spid="641291"/>
                                        </p:tgtEl>
                                        <p:attrNameLst>
                                          <p:attrName>style.visibility</p:attrName>
                                        </p:attrNameLst>
                                      </p:cBhvr>
                                      <p:to>
                                        <p:strVal val="hidden"/>
                                      </p:to>
                                    </p:set>
                                  </p:subTnLst>
                                </p:cTn>
                              </p:par>
                            </p:childTnLst>
                          </p:cTn>
                        </p:par>
                        <p:par>
                          <p:cTn id="31" fill="hold" nodeType="afterGroup">
                            <p:stCondLst>
                              <p:cond delay="1000"/>
                            </p:stCondLst>
                            <p:childTnLst>
                              <p:par>
                                <p:cTn id="32" presetID="9" presetClass="entr" presetSubtype="0" fill="hold" nodeType="afterEffect">
                                  <p:stCondLst>
                                    <p:cond delay="0"/>
                                  </p:stCondLst>
                                  <p:childTnLst>
                                    <p:set>
                                      <p:cBhvr>
                                        <p:cTn id="33" dur="1" fill="hold">
                                          <p:stCondLst>
                                            <p:cond delay="0"/>
                                          </p:stCondLst>
                                        </p:cTn>
                                        <p:tgtEl>
                                          <p:spTgt spid="641292"/>
                                        </p:tgtEl>
                                        <p:attrNameLst>
                                          <p:attrName>style.visibility</p:attrName>
                                        </p:attrNameLst>
                                      </p:cBhvr>
                                      <p:to>
                                        <p:strVal val="visible"/>
                                      </p:to>
                                    </p:set>
                                    <p:animEffect transition="in" filter="dissolve">
                                      <p:cBhvr>
                                        <p:cTn id="34" dur="1000"/>
                                        <p:tgtEl>
                                          <p:spTgt spid="641292"/>
                                        </p:tgtEl>
                                      </p:cBhvr>
                                    </p:animEffect>
                                  </p:childTnLst>
                                  <p:subTnLst>
                                    <p:set>
                                      <p:cBhvr override="childStyle">
                                        <p:cTn dur="1" fill="hold" display="0" masterRel="sameClick" afterEffect="1">
                                          <p:stCondLst>
                                            <p:cond evt="end" delay="0">
                                              <p:tn val="32"/>
                                            </p:cond>
                                          </p:stCondLst>
                                        </p:cTn>
                                        <p:tgtEl>
                                          <p:spTgt spid="641292"/>
                                        </p:tgtEl>
                                        <p:attrNameLst>
                                          <p:attrName>style.visibility</p:attrName>
                                        </p:attrNameLst>
                                      </p:cBhvr>
                                      <p:to>
                                        <p:strVal val="hidden"/>
                                      </p:to>
                                    </p:set>
                                  </p:subTnLst>
                                </p:cTn>
                              </p:par>
                            </p:childTnLst>
                          </p:cTn>
                        </p:par>
                        <p:par>
                          <p:cTn id="35" fill="hold" nodeType="afterGroup">
                            <p:stCondLst>
                              <p:cond delay="2000"/>
                            </p:stCondLst>
                            <p:childTnLst>
                              <p:par>
                                <p:cTn id="36" presetID="9" presetClass="entr" presetSubtype="0" fill="hold" nodeType="afterEffect">
                                  <p:stCondLst>
                                    <p:cond delay="0"/>
                                  </p:stCondLst>
                                  <p:childTnLst>
                                    <p:set>
                                      <p:cBhvr>
                                        <p:cTn id="37" dur="1" fill="hold">
                                          <p:stCondLst>
                                            <p:cond delay="0"/>
                                          </p:stCondLst>
                                        </p:cTn>
                                        <p:tgtEl>
                                          <p:spTgt spid="641293"/>
                                        </p:tgtEl>
                                        <p:attrNameLst>
                                          <p:attrName>style.visibility</p:attrName>
                                        </p:attrNameLst>
                                      </p:cBhvr>
                                      <p:to>
                                        <p:strVal val="visible"/>
                                      </p:to>
                                    </p:set>
                                    <p:animEffect transition="in" filter="dissolve">
                                      <p:cBhvr>
                                        <p:cTn id="38" dur="1000"/>
                                        <p:tgtEl>
                                          <p:spTgt spid="641293"/>
                                        </p:tgtEl>
                                      </p:cBhvr>
                                    </p:animEffect>
                                  </p:childTnLst>
                                  <p:subTnLst>
                                    <p:set>
                                      <p:cBhvr override="childStyle">
                                        <p:cTn dur="1" fill="hold" display="0" masterRel="sameClick" afterEffect="1">
                                          <p:stCondLst>
                                            <p:cond evt="end" delay="0">
                                              <p:tn val="36"/>
                                            </p:cond>
                                          </p:stCondLst>
                                        </p:cTn>
                                        <p:tgtEl>
                                          <p:spTgt spid="641293"/>
                                        </p:tgtEl>
                                        <p:attrNameLst>
                                          <p:attrName>style.visibility</p:attrName>
                                        </p:attrNameLst>
                                      </p:cBhvr>
                                      <p:to>
                                        <p:strVal val="hidden"/>
                                      </p:to>
                                    </p:set>
                                  </p:subTnLst>
                                </p:cTn>
                              </p:par>
                            </p:childTnLst>
                          </p:cTn>
                        </p:par>
                        <p:par>
                          <p:cTn id="39" fill="hold" nodeType="afterGroup">
                            <p:stCondLst>
                              <p:cond delay="3000"/>
                            </p:stCondLst>
                            <p:childTnLst>
                              <p:par>
                                <p:cTn id="40" presetID="9" presetClass="entr" presetSubtype="0" fill="hold" nodeType="afterEffect">
                                  <p:stCondLst>
                                    <p:cond delay="0"/>
                                  </p:stCondLst>
                                  <p:childTnLst>
                                    <p:set>
                                      <p:cBhvr>
                                        <p:cTn id="41" dur="1" fill="hold">
                                          <p:stCondLst>
                                            <p:cond delay="0"/>
                                          </p:stCondLst>
                                        </p:cTn>
                                        <p:tgtEl>
                                          <p:spTgt spid="641294"/>
                                        </p:tgtEl>
                                        <p:attrNameLst>
                                          <p:attrName>style.visibility</p:attrName>
                                        </p:attrNameLst>
                                      </p:cBhvr>
                                      <p:to>
                                        <p:strVal val="visible"/>
                                      </p:to>
                                    </p:set>
                                    <p:animEffect transition="in" filter="dissolve">
                                      <p:cBhvr>
                                        <p:cTn id="42" dur="1000"/>
                                        <p:tgtEl>
                                          <p:spTgt spid="641294"/>
                                        </p:tgtEl>
                                      </p:cBhvr>
                                    </p:animEffect>
                                  </p:childTnLst>
                                </p:cTn>
                              </p:par>
                            </p:childTnLst>
                          </p:cTn>
                        </p:par>
                        <p:par>
                          <p:cTn id="43" fill="hold" nodeType="afterGroup">
                            <p:stCondLst>
                              <p:cond delay="4000"/>
                            </p:stCondLst>
                            <p:childTnLst>
                              <p:par>
                                <p:cTn id="44" presetID="10" presetClass="exit" presetSubtype="0" fill="hold" grpId="0" nodeType="afterEffect">
                                  <p:stCondLst>
                                    <p:cond delay="0"/>
                                  </p:stCondLst>
                                  <p:childTnLst>
                                    <p:animEffect transition="out" filter="fade">
                                      <p:cBhvr>
                                        <p:cTn id="45" dur="500"/>
                                        <p:tgtEl>
                                          <p:spTgt spid="641028"/>
                                        </p:tgtEl>
                                      </p:cBhvr>
                                    </p:animEffect>
                                    <p:set>
                                      <p:cBhvr>
                                        <p:cTn id="46" dur="1" fill="hold">
                                          <p:stCondLst>
                                            <p:cond delay="499"/>
                                          </p:stCondLst>
                                        </p:cTn>
                                        <p:tgtEl>
                                          <p:spTgt spid="641028"/>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nodeType="clickEffect">
                                  <p:stCondLst>
                                    <p:cond delay="0"/>
                                  </p:stCondLst>
                                  <p:childTnLst>
                                    <p:set>
                                      <p:cBhvr>
                                        <p:cTn id="50" dur="1" fill="hold">
                                          <p:stCondLst>
                                            <p:cond delay="0"/>
                                          </p:stCondLst>
                                        </p:cTn>
                                        <p:tgtEl>
                                          <p:spTgt spid="641295"/>
                                        </p:tgtEl>
                                        <p:attrNameLst>
                                          <p:attrName>style.visibility</p:attrName>
                                        </p:attrNameLst>
                                      </p:cBhvr>
                                      <p:to>
                                        <p:strVal val="visible"/>
                                      </p:to>
                                    </p:set>
                                    <p:animEffect transition="in" filter="fade">
                                      <p:cBhvr>
                                        <p:cTn id="51" dur="1000"/>
                                        <p:tgtEl>
                                          <p:spTgt spid="641295"/>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4" fill="hold" nodeType="clickEffect">
                                  <p:stCondLst>
                                    <p:cond delay="0"/>
                                  </p:stCondLst>
                                  <p:childTnLst>
                                    <p:set>
                                      <p:cBhvr>
                                        <p:cTn id="55" dur="1" fill="hold">
                                          <p:stCondLst>
                                            <p:cond delay="0"/>
                                          </p:stCondLst>
                                        </p:cTn>
                                        <p:tgtEl>
                                          <p:spTgt spid="641296"/>
                                        </p:tgtEl>
                                        <p:attrNameLst>
                                          <p:attrName>style.visibility</p:attrName>
                                        </p:attrNameLst>
                                      </p:cBhvr>
                                      <p:to>
                                        <p:strVal val="visible"/>
                                      </p:to>
                                    </p:set>
                                    <p:anim calcmode="lin" valueType="num">
                                      <p:cBhvr additive="base">
                                        <p:cTn id="56" dur="1000" fill="hold"/>
                                        <p:tgtEl>
                                          <p:spTgt spid="641296"/>
                                        </p:tgtEl>
                                        <p:attrNameLst>
                                          <p:attrName>ppt_x</p:attrName>
                                        </p:attrNameLst>
                                      </p:cBhvr>
                                      <p:tavLst>
                                        <p:tav tm="0">
                                          <p:val>
                                            <p:strVal val="#ppt_x"/>
                                          </p:val>
                                        </p:tav>
                                        <p:tav tm="100000">
                                          <p:val>
                                            <p:strVal val="#ppt_x"/>
                                          </p:val>
                                        </p:tav>
                                      </p:tavLst>
                                    </p:anim>
                                    <p:anim calcmode="lin" valueType="num">
                                      <p:cBhvr additive="base">
                                        <p:cTn id="57" dur="1000" fill="hold"/>
                                        <p:tgtEl>
                                          <p:spTgt spid="6412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10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Line 2"/>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33795" name="Line 3"/>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33797" name="Line 5"/>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33798" name="Line 6"/>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pic>
        <p:nvPicPr>
          <p:cNvPr id="33807" name="Picture 15"/>
          <p:cNvPicPr>
            <a:picLocks noChangeAspect="1" noChangeArrowheads="1"/>
          </p:cNvPicPr>
          <p:nvPr/>
        </p:nvPicPr>
        <p:blipFill>
          <a:blip r:embed="rId3"/>
          <a:srcRect l="11243" t="22478" r="32263" b="26430"/>
          <a:stretch>
            <a:fillRect/>
          </a:stretch>
        </p:blipFill>
        <p:spPr bwMode="auto">
          <a:xfrm>
            <a:off x="5784850" y="3430588"/>
            <a:ext cx="3181350" cy="2159000"/>
          </a:xfrm>
          <a:prstGeom prst="rect">
            <a:avLst/>
          </a:prstGeom>
          <a:noFill/>
          <a:effectLst>
            <a:outerShdw blurRad="63500" dist="71842" dir="2700000" algn="ctr" rotWithShape="0">
              <a:schemeClr val="bg2">
                <a:alpha val="74998"/>
              </a:schemeClr>
            </a:outerShdw>
          </a:effectLst>
        </p:spPr>
      </p:pic>
      <p:pic>
        <p:nvPicPr>
          <p:cNvPr id="33812" name="Picture 20"/>
          <p:cNvPicPr>
            <a:picLocks noChangeAspect="1" noChangeArrowheads="1"/>
          </p:cNvPicPr>
          <p:nvPr/>
        </p:nvPicPr>
        <p:blipFill>
          <a:blip r:embed="rId4"/>
          <a:srcRect l="19531" t="29182" r="24866" b="14841"/>
          <a:stretch>
            <a:fillRect/>
          </a:stretch>
        </p:blipFill>
        <p:spPr bwMode="auto">
          <a:xfrm>
            <a:off x="3322638" y="3481388"/>
            <a:ext cx="3962400" cy="2992437"/>
          </a:xfrm>
          <a:prstGeom prst="rect">
            <a:avLst/>
          </a:prstGeom>
          <a:noFill/>
          <a:effectLst>
            <a:outerShdw blurRad="63500" dist="71842" dir="2700000" algn="ctr" rotWithShape="0">
              <a:schemeClr val="bg2">
                <a:alpha val="74998"/>
              </a:schemeClr>
            </a:outerShdw>
          </a:effectLst>
        </p:spPr>
      </p:pic>
      <p:pic>
        <p:nvPicPr>
          <p:cNvPr id="33826" name="Picture 34"/>
          <p:cNvPicPr>
            <a:picLocks noChangeAspect="1" noChangeArrowheads="1"/>
          </p:cNvPicPr>
          <p:nvPr/>
        </p:nvPicPr>
        <p:blipFill>
          <a:blip r:embed="rId5"/>
          <a:srcRect/>
          <a:stretch>
            <a:fillRect/>
          </a:stretch>
        </p:blipFill>
        <p:spPr bwMode="auto">
          <a:xfrm>
            <a:off x="376238" y="3276600"/>
            <a:ext cx="2130425" cy="3181350"/>
          </a:xfrm>
          <a:prstGeom prst="rect">
            <a:avLst/>
          </a:prstGeom>
          <a:noFill/>
          <a:effectLst>
            <a:outerShdw blurRad="63500" dist="71842" dir="2700000" algn="ctr" rotWithShape="0">
              <a:schemeClr val="bg2">
                <a:alpha val="74998"/>
              </a:schemeClr>
            </a:outerShdw>
          </a:effectLst>
        </p:spPr>
      </p:pic>
      <p:pic>
        <p:nvPicPr>
          <p:cNvPr id="33827" name="Picture 35"/>
          <p:cNvPicPr>
            <a:picLocks noChangeAspect="1" noChangeArrowheads="1"/>
          </p:cNvPicPr>
          <p:nvPr/>
        </p:nvPicPr>
        <p:blipFill>
          <a:blip r:embed="rId6"/>
          <a:srcRect/>
          <a:stretch>
            <a:fillRect/>
          </a:stretch>
        </p:blipFill>
        <p:spPr bwMode="auto">
          <a:xfrm>
            <a:off x="387350" y="280988"/>
            <a:ext cx="4116388" cy="2755900"/>
          </a:xfrm>
          <a:prstGeom prst="rect">
            <a:avLst/>
          </a:prstGeom>
          <a:noFill/>
          <a:effectLst>
            <a:outerShdw blurRad="63500" dist="71842" dir="2700000" algn="ctr" rotWithShape="0">
              <a:schemeClr val="bg2">
                <a:alpha val="74998"/>
              </a:schemeClr>
            </a:outerShdw>
          </a:effectLst>
        </p:spPr>
      </p:pic>
      <p:pic>
        <p:nvPicPr>
          <p:cNvPr id="33828" name="Picture 36"/>
          <p:cNvPicPr>
            <a:picLocks noChangeAspect="1" noChangeArrowheads="1"/>
          </p:cNvPicPr>
          <p:nvPr/>
        </p:nvPicPr>
        <p:blipFill>
          <a:blip r:embed="rId7"/>
          <a:srcRect/>
          <a:stretch>
            <a:fillRect/>
          </a:stretch>
        </p:blipFill>
        <p:spPr bwMode="auto">
          <a:xfrm>
            <a:off x="1276350" y="2571750"/>
            <a:ext cx="3600450" cy="2409825"/>
          </a:xfrm>
          <a:prstGeom prst="rect">
            <a:avLst/>
          </a:prstGeom>
          <a:noFill/>
          <a:effectLst>
            <a:outerShdw blurRad="63500" dist="71842" dir="2700000" algn="ctr" rotWithShape="0">
              <a:schemeClr val="bg2">
                <a:alpha val="74998"/>
              </a:schemeClr>
            </a:outerShdw>
          </a:effectLst>
        </p:spPr>
      </p:pic>
      <p:pic>
        <p:nvPicPr>
          <p:cNvPr id="33829" name="Picture 37"/>
          <p:cNvPicPr>
            <a:picLocks noChangeAspect="1" noChangeArrowheads="1"/>
          </p:cNvPicPr>
          <p:nvPr/>
        </p:nvPicPr>
        <p:blipFill>
          <a:blip r:embed="rId8"/>
          <a:srcRect/>
          <a:stretch>
            <a:fillRect/>
          </a:stretch>
        </p:blipFill>
        <p:spPr bwMode="auto">
          <a:xfrm>
            <a:off x="3668713" y="0"/>
            <a:ext cx="3089275" cy="2066925"/>
          </a:xfrm>
          <a:prstGeom prst="rect">
            <a:avLst/>
          </a:prstGeom>
          <a:noFill/>
          <a:effectLst>
            <a:outerShdw blurRad="63500" dist="71842" dir="2700000" algn="ctr" rotWithShape="0">
              <a:schemeClr val="bg2">
                <a:alpha val="74998"/>
              </a:schemeClr>
            </a:outerShdw>
          </a:effectLst>
        </p:spPr>
      </p:pic>
      <p:pic>
        <p:nvPicPr>
          <p:cNvPr id="33810" name="Picture 18"/>
          <p:cNvPicPr>
            <a:picLocks noChangeAspect="1" noChangeArrowheads="1"/>
          </p:cNvPicPr>
          <p:nvPr/>
        </p:nvPicPr>
        <p:blipFill>
          <a:blip r:embed="rId9"/>
          <a:srcRect l="33130" t="32338" r="35803" b="14844"/>
          <a:stretch>
            <a:fillRect/>
          </a:stretch>
        </p:blipFill>
        <p:spPr bwMode="auto">
          <a:xfrm>
            <a:off x="7050088" y="1244600"/>
            <a:ext cx="1727200" cy="2201863"/>
          </a:xfrm>
          <a:prstGeom prst="rect">
            <a:avLst/>
          </a:prstGeom>
          <a:noFill/>
          <a:effectLst>
            <a:outerShdw blurRad="63500" dist="71842" dir="2700000" algn="ctr" rotWithShape="0">
              <a:schemeClr val="bg2">
                <a:alpha val="74998"/>
              </a:schemeClr>
            </a:outerShdw>
          </a:effectLst>
        </p:spPr>
      </p:pic>
      <p:pic>
        <p:nvPicPr>
          <p:cNvPr id="33825" name="Picture 33"/>
          <p:cNvPicPr>
            <a:picLocks noChangeAspect="1" noChangeArrowheads="1"/>
          </p:cNvPicPr>
          <p:nvPr/>
        </p:nvPicPr>
        <p:blipFill>
          <a:blip r:embed="rId10"/>
          <a:srcRect/>
          <a:stretch>
            <a:fillRect/>
          </a:stretch>
        </p:blipFill>
        <p:spPr bwMode="auto">
          <a:xfrm>
            <a:off x="5384800" y="415925"/>
            <a:ext cx="2992438" cy="2001838"/>
          </a:xfrm>
          <a:prstGeom prst="rect">
            <a:avLst/>
          </a:prstGeom>
          <a:noFill/>
          <a:effectLst>
            <a:outerShdw blurRad="63500" dist="71842" dir="2700000" algn="ctr" rotWithShape="0">
              <a:schemeClr val="bg2">
                <a:alpha val="74998"/>
              </a:schemeClr>
            </a:outerShdw>
          </a:effectLst>
        </p:spPr>
      </p:pic>
      <p:pic>
        <p:nvPicPr>
          <p:cNvPr id="33806" name="Picture 14"/>
          <p:cNvPicPr>
            <a:picLocks noChangeAspect="1" noChangeArrowheads="1"/>
          </p:cNvPicPr>
          <p:nvPr/>
        </p:nvPicPr>
        <p:blipFill>
          <a:blip r:embed="rId11"/>
          <a:srcRect l="30176" t="40234" r="34216" b="23566"/>
          <a:stretch>
            <a:fillRect/>
          </a:stretch>
        </p:blipFill>
        <p:spPr bwMode="auto">
          <a:xfrm>
            <a:off x="2184400" y="1443038"/>
            <a:ext cx="4902200" cy="3733800"/>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pic>
      <p:grpSp>
        <p:nvGrpSpPr>
          <p:cNvPr id="2" name="Group 38"/>
          <p:cNvGrpSpPr>
            <a:grpSpLocks/>
          </p:cNvGrpSpPr>
          <p:nvPr/>
        </p:nvGrpSpPr>
        <p:grpSpPr bwMode="auto">
          <a:xfrm>
            <a:off x="468313" y="4349750"/>
            <a:ext cx="8229600" cy="1757363"/>
            <a:chOff x="644" y="2697"/>
            <a:chExt cx="4516" cy="1060"/>
          </a:xfrm>
        </p:grpSpPr>
        <p:grpSp>
          <p:nvGrpSpPr>
            <p:cNvPr id="71698" name="Group 39"/>
            <p:cNvGrpSpPr>
              <a:grpSpLocks/>
            </p:cNvGrpSpPr>
            <p:nvPr/>
          </p:nvGrpSpPr>
          <p:grpSpPr bwMode="auto">
            <a:xfrm>
              <a:off x="644" y="2697"/>
              <a:ext cx="4516" cy="1060"/>
              <a:chOff x="674" y="2802"/>
              <a:chExt cx="4516" cy="1037"/>
            </a:xfrm>
          </p:grpSpPr>
          <p:sp>
            <p:nvSpPr>
              <p:cNvPr id="33832" name="Rectangle 40"/>
              <p:cNvSpPr>
                <a:spLocks noChangeArrowheads="1"/>
              </p:cNvSpPr>
              <p:nvPr/>
            </p:nvSpPr>
            <p:spPr bwMode="auto">
              <a:xfrm>
                <a:off x="674" y="2802"/>
                <a:ext cx="4510" cy="1037"/>
              </a:xfrm>
              <a:prstGeom prst="rect">
                <a:avLst/>
              </a:prstGeom>
              <a:gradFill rotWithShape="0">
                <a:gsLst>
                  <a:gs pos="0">
                    <a:srgbClr val="0033CC"/>
                  </a:gs>
                  <a:gs pos="100000">
                    <a:srgbClr val="003300"/>
                  </a:gs>
                </a:gsLst>
                <a:lin ang="5400000" scaled="1"/>
              </a:grad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2400" b="0">
                  <a:latin typeface="Times" charset="0"/>
                  <a:ea typeface="ＭＳ Ｐゴシック" pitchFamily="34" charset="-128"/>
                  <a:cs typeface="+mn-cs"/>
                </a:endParaRPr>
              </a:p>
            </p:txBody>
          </p:sp>
          <p:sp>
            <p:nvSpPr>
              <p:cNvPr id="33833" name="Rectangle 41"/>
              <p:cNvSpPr>
                <a:spLocks noChangeArrowheads="1"/>
              </p:cNvSpPr>
              <p:nvPr/>
            </p:nvSpPr>
            <p:spPr bwMode="auto">
              <a:xfrm>
                <a:off x="729" y="2990"/>
                <a:ext cx="4461" cy="473"/>
              </a:xfrm>
              <a:prstGeom prst="rect">
                <a:avLst/>
              </a:prstGeom>
              <a:noFill/>
              <a:ln w="12700">
                <a:noFill/>
                <a:miter lim="800000"/>
                <a:headEnd/>
                <a:tailEnd/>
              </a:ln>
              <a:effectLst>
                <a:outerShdw blurRad="63500" dist="119812" dir="1920323" algn="ctr" rotWithShape="0">
                  <a:schemeClr val="bg2">
                    <a:alpha val="74998"/>
                  </a:schemeClr>
                </a:outerShdw>
              </a:effectLst>
            </p:spPr>
            <p:txBody>
              <a:bodyPr lIns="90487" tIns="44450" rIns="90487" bIns="44450">
                <a:spAutoFit/>
              </a:bodyPr>
              <a:lstStyle/>
              <a:p>
                <a:pPr algn="ctr">
                  <a:defRPr/>
                </a:pPr>
                <a:endParaRPr lang="en-US" sz="4400">
                  <a:solidFill>
                    <a:schemeClr val="folHlink"/>
                  </a:solidFill>
                  <a:latin typeface="Helvetica" charset="0"/>
                  <a:ea typeface="ＭＳ Ｐゴシック" pitchFamily="34" charset="-128"/>
                  <a:cs typeface="+mn-cs"/>
                </a:endParaRPr>
              </a:p>
            </p:txBody>
          </p:sp>
        </p:grpSp>
        <p:sp>
          <p:nvSpPr>
            <p:cNvPr id="33834" name="Text Box 42"/>
            <p:cNvSpPr txBox="1">
              <a:spLocks noChangeArrowheads="1"/>
            </p:cNvSpPr>
            <p:nvPr/>
          </p:nvSpPr>
          <p:spPr bwMode="auto">
            <a:xfrm>
              <a:off x="785" y="2753"/>
              <a:ext cx="4202" cy="665"/>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000" dirty="0" smtClean="0">
                  <a:solidFill>
                    <a:schemeClr val="folHlink"/>
                  </a:solidFill>
                  <a:latin typeface="Helvetica" charset="0"/>
                </a:rPr>
                <a:t>MHA HAKO PETE KEDIPUOE KEKHAKERE SE BA GA?</a:t>
              </a:r>
            </a:p>
          </p:txBody>
        </p:sp>
      </p:grpSp>
      <p:sp>
        <p:nvSpPr>
          <p:cNvPr id="71695" name="Text Box 43"/>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3841" name="Rectangle 49"/>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27</a:t>
            </a:r>
          </a:p>
        </p:txBody>
      </p:sp>
      <p:sp>
        <p:nvSpPr>
          <p:cNvPr id="71697" name="Text Box 50"/>
          <p:cNvSpPr txBox="1">
            <a:spLocks noChangeArrowheads="1"/>
          </p:cNvSpPr>
          <p:nvPr/>
        </p:nvSpPr>
        <p:spPr bwMode="auto">
          <a:xfrm>
            <a:off x="8591550"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500"/>
                                  </p:stCondLst>
                                  <p:childTnLst>
                                    <p:set>
                                      <p:cBhvr>
                                        <p:cTn id="6" dur="1" fill="hold">
                                          <p:stCondLst>
                                            <p:cond delay="0"/>
                                          </p:stCondLst>
                                        </p:cTn>
                                        <p:tgtEl>
                                          <p:spTgt spid="33807"/>
                                        </p:tgtEl>
                                        <p:attrNameLst>
                                          <p:attrName>style.visibility</p:attrName>
                                        </p:attrNameLst>
                                      </p:cBhvr>
                                      <p:to>
                                        <p:strVal val="visible"/>
                                      </p:to>
                                    </p:set>
                                    <p:anim calcmode="lin" valueType="num">
                                      <p:cBhvr>
                                        <p:cTn id="7" dur="500" fill="hold"/>
                                        <p:tgtEl>
                                          <p:spTgt spid="33807"/>
                                        </p:tgtEl>
                                        <p:attrNameLst>
                                          <p:attrName>ppt_w</p:attrName>
                                        </p:attrNameLst>
                                      </p:cBhvr>
                                      <p:tavLst>
                                        <p:tav tm="0">
                                          <p:val>
                                            <p:fltVal val="0"/>
                                          </p:val>
                                        </p:tav>
                                        <p:tav tm="100000">
                                          <p:val>
                                            <p:strVal val="#ppt_w"/>
                                          </p:val>
                                        </p:tav>
                                      </p:tavLst>
                                    </p:anim>
                                    <p:anim calcmode="lin" valueType="num">
                                      <p:cBhvr>
                                        <p:cTn id="8" dur="500" fill="hold"/>
                                        <p:tgtEl>
                                          <p:spTgt spid="33807"/>
                                        </p:tgtEl>
                                        <p:attrNameLst>
                                          <p:attrName>ppt_h</p:attrName>
                                        </p:attrNameLst>
                                      </p:cBhvr>
                                      <p:tavLst>
                                        <p:tav tm="0">
                                          <p:val>
                                            <p:fltVal val="0"/>
                                          </p:val>
                                        </p:tav>
                                        <p:tav tm="100000">
                                          <p:val>
                                            <p:strVal val="#ppt_h"/>
                                          </p:val>
                                        </p:tav>
                                      </p:tavLst>
                                    </p:anim>
                                    <p:anim calcmode="lin" valueType="num">
                                      <p:cBhvr>
                                        <p:cTn id="9" dur="500" fill="hold"/>
                                        <p:tgtEl>
                                          <p:spTgt spid="33807"/>
                                        </p:tgtEl>
                                        <p:attrNameLst>
                                          <p:attrName>ppt_x</p:attrName>
                                        </p:attrNameLst>
                                      </p:cBhvr>
                                      <p:tavLst>
                                        <p:tav tm="0">
                                          <p:val>
                                            <p:fltVal val="0.5"/>
                                          </p:val>
                                        </p:tav>
                                        <p:tav tm="100000">
                                          <p:val>
                                            <p:strVal val="#ppt_x"/>
                                          </p:val>
                                        </p:tav>
                                      </p:tavLst>
                                    </p:anim>
                                    <p:anim calcmode="lin" valueType="num">
                                      <p:cBhvr>
                                        <p:cTn id="10" dur="500" fill="hold"/>
                                        <p:tgtEl>
                                          <p:spTgt spid="33807"/>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000"/>
                            </p:stCondLst>
                            <p:childTnLst>
                              <p:par>
                                <p:cTn id="12" presetID="23" presetClass="entr" presetSubtype="528" fill="hold" nodeType="afterEffect">
                                  <p:stCondLst>
                                    <p:cond delay="500"/>
                                  </p:stCondLst>
                                  <p:childTnLst>
                                    <p:set>
                                      <p:cBhvr>
                                        <p:cTn id="13" dur="1" fill="hold">
                                          <p:stCondLst>
                                            <p:cond delay="0"/>
                                          </p:stCondLst>
                                        </p:cTn>
                                        <p:tgtEl>
                                          <p:spTgt spid="33810"/>
                                        </p:tgtEl>
                                        <p:attrNameLst>
                                          <p:attrName>style.visibility</p:attrName>
                                        </p:attrNameLst>
                                      </p:cBhvr>
                                      <p:to>
                                        <p:strVal val="visible"/>
                                      </p:to>
                                    </p:set>
                                    <p:anim calcmode="lin" valueType="num">
                                      <p:cBhvr>
                                        <p:cTn id="14" dur="500" fill="hold"/>
                                        <p:tgtEl>
                                          <p:spTgt spid="33810"/>
                                        </p:tgtEl>
                                        <p:attrNameLst>
                                          <p:attrName>ppt_w</p:attrName>
                                        </p:attrNameLst>
                                      </p:cBhvr>
                                      <p:tavLst>
                                        <p:tav tm="0">
                                          <p:val>
                                            <p:fltVal val="0"/>
                                          </p:val>
                                        </p:tav>
                                        <p:tav tm="100000">
                                          <p:val>
                                            <p:strVal val="#ppt_w"/>
                                          </p:val>
                                        </p:tav>
                                      </p:tavLst>
                                    </p:anim>
                                    <p:anim calcmode="lin" valueType="num">
                                      <p:cBhvr>
                                        <p:cTn id="15" dur="500" fill="hold"/>
                                        <p:tgtEl>
                                          <p:spTgt spid="33810"/>
                                        </p:tgtEl>
                                        <p:attrNameLst>
                                          <p:attrName>ppt_h</p:attrName>
                                        </p:attrNameLst>
                                      </p:cBhvr>
                                      <p:tavLst>
                                        <p:tav tm="0">
                                          <p:val>
                                            <p:fltVal val="0"/>
                                          </p:val>
                                        </p:tav>
                                        <p:tav tm="100000">
                                          <p:val>
                                            <p:strVal val="#ppt_h"/>
                                          </p:val>
                                        </p:tav>
                                      </p:tavLst>
                                    </p:anim>
                                    <p:anim calcmode="lin" valueType="num">
                                      <p:cBhvr>
                                        <p:cTn id="16" dur="500" fill="hold"/>
                                        <p:tgtEl>
                                          <p:spTgt spid="33810"/>
                                        </p:tgtEl>
                                        <p:attrNameLst>
                                          <p:attrName>ppt_x</p:attrName>
                                        </p:attrNameLst>
                                      </p:cBhvr>
                                      <p:tavLst>
                                        <p:tav tm="0">
                                          <p:val>
                                            <p:fltVal val="0.5"/>
                                          </p:val>
                                        </p:tav>
                                        <p:tav tm="100000">
                                          <p:val>
                                            <p:strVal val="#ppt_x"/>
                                          </p:val>
                                        </p:tav>
                                      </p:tavLst>
                                    </p:anim>
                                    <p:anim calcmode="lin" valueType="num">
                                      <p:cBhvr>
                                        <p:cTn id="17" dur="500" fill="hold"/>
                                        <p:tgtEl>
                                          <p:spTgt spid="3381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2000"/>
                            </p:stCondLst>
                            <p:childTnLst>
                              <p:par>
                                <p:cTn id="19" presetID="23" presetClass="entr" presetSubtype="528" fill="hold" nodeType="afterEffect">
                                  <p:stCondLst>
                                    <p:cond delay="500"/>
                                  </p:stCondLst>
                                  <p:childTnLst>
                                    <p:set>
                                      <p:cBhvr>
                                        <p:cTn id="20" dur="1" fill="hold">
                                          <p:stCondLst>
                                            <p:cond delay="0"/>
                                          </p:stCondLst>
                                        </p:cTn>
                                        <p:tgtEl>
                                          <p:spTgt spid="33812"/>
                                        </p:tgtEl>
                                        <p:attrNameLst>
                                          <p:attrName>style.visibility</p:attrName>
                                        </p:attrNameLst>
                                      </p:cBhvr>
                                      <p:to>
                                        <p:strVal val="visible"/>
                                      </p:to>
                                    </p:set>
                                    <p:anim calcmode="lin" valueType="num">
                                      <p:cBhvr>
                                        <p:cTn id="21" dur="500" fill="hold"/>
                                        <p:tgtEl>
                                          <p:spTgt spid="33812"/>
                                        </p:tgtEl>
                                        <p:attrNameLst>
                                          <p:attrName>ppt_w</p:attrName>
                                        </p:attrNameLst>
                                      </p:cBhvr>
                                      <p:tavLst>
                                        <p:tav tm="0">
                                          <p:val>
                                            <p:fltVal val="0"/>
                                          </p:val>
                                        </p:tav>
                                        <p:tav tm="100000">
                                          <p:val>
                                            <p:strVal val="#ppt_w"/>
                                          </p:val>
                                        </p:tav>
                                      </p:tavLst>
                                    </p:anim>
                                    <p:anim calcmode="lin" valueType="num">
                                      <p:cBhvr>
                                        <p:cTn id="22" dur="500" fill="hold"/>
                                        <p:tgtEl>
                                          <p:spTgt spid="33812"/>
                                        </p:tgtEl>
                                        <p:attrNameLst>
                                          <p:attrName>ppt_h</p:attrName>
                                        </p:attrNameLst>
                                      </p:cBhvr>
                                      <p:tavLst>
                                        <p:tav tm="0">
                                          <p:val>
                                            <p:fltVal val="0"/>
                                          </p:val>
                                        </p:tav>
                                        <p:tav tm="100000">
                                          <p:val>
                                            <p:strVal val="#ppt_h"/>
                                          </p:val>
                                        </p:tav>
                                      </p:tavLst>
                                    </p:anim>
                                    <p:anim calcmode="lin" valueType="num">
                                      <p:cBhvr>
                                        <p:cTn id="23" dur="500" fill="hold"/>
                                        <p:tgtEl>
                                          <p:spTgt spid="33812"/>
                                        </p:tgtEl>
                                        <p:attrNameLst>
                                          <p:attrName>ppt_x</p:attrName>
                                        </p:attrNameLst>
                                      </p:cBhvr>
                                      <p:tavLst>
                                        <p:tav tm="0">
                                          <p:val>
                                            <p:fltVal val="0.5"/>
                                          </p:val>
                                        </p:tav>
                                        <p:tav tm="100000">
                                          <p:val>
                                            <p:strVal val="#ppt_x"/>
                                          </p:val>
                                        </p:tav>
                                      </p:tavLst>
                                    </p:anim>
                                    <p:anim calcmode="lin" valueType="num">
                                      <p:cBhvr>
                                        <p:cTn id="24" dur="500" fill="hold"/>
                                        <p:tgtEl>
                                          <p:spTgt spid="33812"/>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3000"/>
                            </p:stCondLst>
                            <p:childTnLst>
                              <p:par>
                                <p:cTn id="26" presetID="23" presetClass="entr" presetSubtype="528" fill="hold" nodeType="afterEffect">
                                  <p:stCondLst>
                                    <p:cond delay="100"/>
                                  </p:stCondLst>
                                  <p:childTnLst>
                                    <p:set>
                                      <p:cBhvr>
                                        <p:cTn id="27" dur="1" fill="hold">
                                          <p:stCondLst>
                                            <p:cond delay="0"/>
                                          </p:stCondLst>
                                        </p:cTn>
                                        <p:tgtEl>
                                          <p:spTgt spid="33826"/>
                                        </p:tgtEl>
                                        <p:attrNameLst>
                                          <p:attrName>style.visibility</p:attrName>
                                        </p:attrNameLst>
                                      </p:cBhvr>
                                      <p:to>
                                        <p:strVal val="visible"/>
                                      </p:to>
                                    </p:set>
                                    <p:anim calcmode="lin" valueType="num">
                                      <p:cBhvr>
                                        <p:cTn id="28" dur="500" fill="hold"/>
                                        <p:tgtEl>
                                          <p:spTgt spid="33826"/>
                                        </p:tgtEl>
                                        <p:attrNameLst>
                                          <p:attrName>ppt_w</p:attrName>
                                        </p:attrNameLst>
                                      </p:cBhvr>
                                      <p:tavLst>
                                        <p:tav tm="0">
                                          <p:val>
                                            <p:fltVal val="0"/>
                                          </p:val>
                                        </p:tav>
                                        <p:tav tm="100000">
                                          <p:val>
                                            <p:strVal val="#ppt_w"/>
                                          </p:val>
                                        </p:tav>
                                      </p:tavLst>
                                    </p:anim>
                                    <p:anim calcmode="lin" valueType="num">
                                      <p:cBhvr>
                                        <p:cTn id="29" dur="500" fill="hold"/>
                                        <p:tgtEl>
                                          <p:spTgt spid="33826"/>
                                        </p:tgtEl>
                                        <p:attrNameLst>
                                          <p:attrName>ppt_h</p:attrName>
                                        </p:attrNameLst>
                                      </p:cBhvr>
                                      <p:tavLst>
                                        <p:tav tm="0">
                                          <p:val>
                                            <p:fltVal val="0"/>
                                          </p:val>
                                        </p:tav>
                                        <p:tav tm="100000">
                                          <p:val>
                                            <p:strVal val="#ppt_h"/>
                                          </p:val>
                                        </p:tav>
                                      </p:tavLst>
                                    </p:anim>
                                    <p:anim calcmode="lin" valueType="num">
                                      <p:cBhvr>
                                        <p:cTn id="30" dur="500" fill="hold"/>
                                        <p:tgtEl>
                                          <p:spTgt spid="33826"/>
                                        </p:tgtEl>
                                        <p:attrNameLst>
                                          <p:attrName>ppt_x</p:attrName>
                                        </p:attrNameLst>
                                      </p:cBhvr>
                                      <p:tavLst>
                                        <p:tav tm="0">
                                          <p:val>
                                            <p:fltVal val="0.5"/>
                                          </p:val>
                                        </p:tav>
                                        <p:tav tm="100000">
                                          <p:val>
                                            <p:strVal val="#ppt_x"/>
                                          </p:val>
                                        </p:tav>
                                      </p:tavLst>
                                    </p:anim>
                                    <p:anim calcmode="lin" valueType="num">
                                      <p:cBhvr>
                                        <p:cTn id="31" dur="500" fill="hold"/>
                                        <p:tgtEl>
                                          <p:spTgt spid="33826"/>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3600"/>
                            </p:stCondLst>
                            <p:childTnLst>
                              <p:par>
                                <p:cTn id="33" presetID="23" presetClass="entr" presetSubtype="528" fill="hold" nodeType="afterEffect">
                                  <p:stCondLst>
                                    <p:cond delay="100"/>
                                  </p:stCondLst>
                                  <p:childTnLst>
                                    <p:set>
                                      <p:cBhvr>
                                        <p:cTn id="34" dur="1" fill="hold">
                                          <p:stCondLst>
                                            <p:cond delay="0"/>
                                          </p:stCondLst>
                                        </p:cTn>
                                        <p:tgtEl>
                                          <p:spTgt spid="33827"/>
                                        </p:tgtEl>
                                        <p:attrNameLst>
                                          <p:attrName>style.visibility</p:attrName>
                                        </p:attrNameLst>
                                      </p:cBhvr>
                                      <p:to>
                                        <p:strVal val="visible"/>
                                      </p:to>
                                    </p:set>
                                    <p:anim calcmode="lin" valueType="num">
                                      <p:cBhvr>
                                        <p:cTn id="35" dur="500" fill="hold"/>
                                        <p:tgtEl>
                                          <p:spTgt spid="33827"/>
                                        </p:tgtEl>
                                        <p:attrNameLst>
                                          <p:attrName>ppt_w</p:attrName>
                                        </p:attrNameLst>
                                      </p:cBhvr>
                                      <p:tavLst>
                                        <p:tav tm="0">
                                          <p:val>
                                            <p:fltVal val="0"/>
                                          </p:val>
                                        </p:tav>
                                        <p:tav tm="100000">
                                          <p:val>
                                            <p:strVal val="#ppt_w"/>
                                          </p:val>
                                        </p:tav>
                                      </p:tavLst>
                                    </p:anim>
                                    <p:anim calcmode="lin" valueType="num">
                                      <p:cBhvr>
                                        <p:cTn id="36" dur="500" fill="hold"/>
                                        <p:tgtEl>
                                          <p:spTgt spid="33827"/>
                                        </p:tgtEl>
                                        <p:attrNameLst>
                                          <p:attrName>ppt_h</p:attrName>
                                        </p:attrNameLst>
                                      </p:cBhvr>
                                      <p:tavLst>
                                        <p:tav tm="0">
                                          <p:val>
                                            <p:fltVal val="0"/>
                                          </p:val>
                                        </p:tav>
                                        <p:tav tm="100000">
                                          <p:val>
                                            <p:strVal val="#ppt_h"/>
                                          </p:val>
                                        </p:tav>
                                      </p:tavLst>
                                    </p:anim>
                                    <p:anim calcmode="lin" valueType="num">
                                      <p:cBhvr>
                                        <p:cTn id="37" dur="500" fill="hold"/>
                                        <p:tgtEl>
                                          <p:spTgt spid="33827"/>
                                        </p:tgtEl>
                                        <p:attrNameLst>
                                          <p:attrName>ppt_x</p:attrName>
                                        </p:attrNameLst>
                                      </p:cBhvr>
                                      <p:tavLst>
                                        <p:tav tm="0">
                                          <p:val>
                                            <p:fltVal val="0.5"/>
                                          </p:val>
                                        </p:tav>
                                        <p:tav tm="100000">
                                          <p:val>
                                            <p:strVal val="#ppt_x"/>
                                          </p:val>
                                        </p:tav>
                                      </p:tavLst>
                                    </p:anim>
                                    <p:anim calcmode="lin" valueType="num">
                                      <p:cBhvr>
                                        <p:cTn id="38" dur="500" fill="hold"/>
                                        <p:tgtEl>
                                          <p:spTgt spid="33827"/>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4200"/>
                            </p:stCondLst>
                            <p:childTnLst>
                              <p:par>
                                <p:cTn id="40" presetID="23" presetClass="entr" presetSubtype="528" fill="hold" nodeType="afterEffect">
                                  <p:stCondLst>
                                    <p:cond delay="100"/>
                                  </p:stCondLst>
                                  <p:childTnLst>
                                    <p:set>
                                      <p:cBhvr>
                                        <p:cTn id="41" dur="1" fill="hold">
                                          <p:stCondLst>
                                            <p:cond delay="0"/>
                                          </p:stCondLst>
                                        </p:cTn>
                                        <p:tgtEl>
                                          <p:spTgt spid="33828"/>
                                        </p:tgtEl>
                                        <p:attrNameLst>
                                          <p:attrName>style.visibility</p:attrName>
                                        </p:attrNameLst>
                                      </p:cBhvr>
                                      <p:to>
                                        <p:strVal val="visible"/>
                                      </p:to>
                                    </p:set>
                                    <p:anim calcmode="lin" valueType="num">
                                      <p:cBhvr>
                                        <p:cTn id="42" dur="500" fill="hold"/>
                                        <p:tgtEl>
                                          <p:spTgt spid="33828"/>
                                        </p:tgtEl>
                                        <p:attrNameLst>
                                          <p:attrName>ppt_w</p:attrName>
                                        </p:attrNameLst>
                                      </p:cBhvr>
                                      <p:tavLst>
                                        <p:tav tm="0">
                                          <p:val>
                                            <p:fltVal val="0"/>
                                          </p:val>
                                        </p:tav>
                                        <p:tav tm="100000">
                                          <p:val>
                                            <p:strVal val="#ppt_w"/>
                                          </p:val>
                                        </p:tav>
                                      </p:tavLst>
                                    </p:anim>
                                    <p:anim calcmode="lin" valueType="num">
                                      <p:cBhvr>
                                        <p:cTn id="43" dur="500" fill="hold"/>
                                        <p:tgtEl>
                                          <p:spTgt spid="33828"/>
                                        </p:tgtEl>
                                        <p:attrNameLst>
                                          <p:attrName>ppt_h</p:attrName>
                                        </p:attrNameLst>
                                      </p:cBhvr>
                                      <p:tavLst>
                                        <p:tav tm="0">
                                          <p:val>
                                            <p:fltVal val="0"/>
                                          </p:val>
                                        </p:tav>
                                        <p:tav tm="100000">
                                          <p:val>
                                            <p:strVal val="#ppt_h"/>
                                          </p:val>
                                        </p:tav>
                                      </p:tavLst>
                                    </p:anim>
                                    <p:anim calcmode="lin" valueType="num">
                                      <p:cBhvr>
                                        <p:cTn id="44" dur="500" fill="hold"/>
                                        <p:tgtEl>
                                          <p:spTgt spid="33828"/>
                                        </p:tgtEl>
                                        <p:attrNameLst>
                                          <p:attrName>ppt_x</p:attrName>
                                        </p:attrNameLst>
                                      </p:cBhvr>
                                      <p:tavLst>
                                        <p:tav tm="0">
                                          <p:val>
                                            <p:fltVal val="0.5"/>
                                          </p:val>
                                        </p:tav>
                                        <p:tav tm="100000">
                                          <p:val>
                                            <p:strVal val="#ppt_x"/>
                                          </p:val>
                                        </p:tav>
                                      </p:tavLst>
                                    </p:anim>
                                    <p:anim calcmode="lin" valueType="num">
                                      <p:cBhvr>
                                        <p:cTn id="45" dur="500" fill="hold"/>
                                        <p:tgtEl>
                                          <p:spTgt spid="33828"/>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4800"/>
                            </p:stCondLst>
                            <p:childTnLst>
                              <p:par>
                                <p:cTn id="47" presetID="23" presetClass="entr" presetSubtype="528" fill="hold" nodeType="afterEffect">
                                  <p:stCondLst>
                                    <p:cond delay="100"/>
                                  </p:stCondLst>
                                  <p:childTnLst>
                                    <p:set>
                                      <p:cBhvr>
                                        <p:cTn id="48" dur="1" fill="hold">
                                          <p:stCondLst>
                                            <p:cond delay="0"/>
                                          </p:stCondLst>
                                        </p:cTn>
                                        <p:tgtEl>
                                          <p:spTgt spid="33829"/>
                                        </p:tgtEl>
                                        <p:attrNameLst>
                                          <p:attrName>style.visibility</p:attrName>
                                        </p:attrNameLst>
                                      </p:cBhvr>
                                      <p:to>
                                        <p:strVal val="visible"/>
                                      </p:to>
                                    </p:set>
                                    <p:anim calcmode="lin" valueType="num">
                                      <p:cBhvr>
                                        <p:cTn id="49" dur="500" fill="hold"/>
                                        <p:tgtEl>
                                          <p:spTgt spid="33829"/>
                                        </p:tgtEl>
                                        <p:attrNameLst>
                                          <p:attrName>ppt_w</p:attrName>
                                        </p:attrNameLst>
                                      </p:cBhvr>
                                      <p:tavLst>
                                        <p:tav tm="0">
                                          <p:val>
                                            <p:fltVal val="0"/>
                                          </p:val>
                                        </p:tav>
                                        <p:tav tm="100000">
                                          <p:val>
                                            <p:strVal val="#ppt_w"/>
                                          </p:val>
                                        </p:tav>
                                      </p:tavLst>
                                    </p:anim>
                                    <p:anim calcmode="lin" valueType="num">
                                      <p:cBhvr>
                                        <p:cTn id="50" dur="500" fill="hold"/>
                                        <p:tgtEl>
                                          <p:spTgt spid="33829"/>
                                        </p:tgtEl>
                                        <p:attrNameLst>
                                          <p:attrName>ppt_h</p:attrName>
                                        </p:attrNameLst>
                                      </p:cBhvr>
                                      <p:tavLst>
                                        <p:tav tm="0">
                                          <p:val>
                                            <p:fltVal val="0"/>
                                          </p:val>
                                        </p:tav>
                                        <p:tav tm="100000">
                                          <p:val>
                                            <p:strVal val="#ppt_h"/>
                                          </p:val>
                                        </p:tav>
                                      </p:tavLst>
                                    </p:anim>
                                    <p:anim calcmode="lin" valueType="num">
                                      <p:cBhvr>
                                        <p:cTn id="51" dur="500" fill="hold"/>
                                        <p:tgtEl>
                                          <p:spTgt spid="33829"/>
                                        </p:tgtEl>
                                        <p:attrNameLst>
                                          <p:attrName>ppt_x</p:attrName>
                                        </p:attrNameLst>
                                      </p:cBhvr>
                                      <p:tavLst>
                                        <p:tav tm="0">
                                          <p:val>
                                            <p:fltVal val="0.5"/>
                                          </p:val>
                                        </p:tav>
                                        <p:tav tm="100000">
                                          <p:val>
                                            <p:strVal val="#ppt_x"/>
                                          </p:val>
                                        </p:tav>
                                      </p:tavLst>
                                    </p:anim>
                                    <p:anim calcmode="lin" valueType="num">
                                      <p:cBhvr>
                                        <p:cTn id="52" dur="500" fill="hold"/>
                                        <p:tgtEl>
                                          <p:spTgt spid="33829"/>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5400"/>
                            </p:stCondLst>
                            <p:childTnLst>
                              <p:par>
                                <p:cTn id="54" presetID="23" presetClass="entr" presetSubtype="528" fill="hold" nodeType="afterEffect">
                                  <p:stCondLst>
                                    <p:cond delay="100"/>
                                  </p:stCondLst>
                                  <p:childTnLst>
                                    <p:set>
                                      <p:cBhvr>
                                        <p:cTn id="55" dur="1" fill="hold">
                                          <p:stCondLst>
                                            <p:cond delay="0"/>
                                          </p:stCondLst>
                                        </p:cTn>
                                        <p:tgtEl>
                                          <p:spTgt spid="33825"/>
                                        </p:tgtEl>
                                        <p:attrNameLst>
                                          <p:attrName>style.visibility</p:attrName>
                                        </p:attrNameLst>
                                      </p:cBhvr>
                                      <p:to>
                                        <p:strVal val="visible"/>
                                      </p:to>
                                    </p:set>
                                    <p:anim calcmode="lin" valueType="num">
                                      <p:cBhvr>
                                        <p:cTn id="56" dur="500" fill="hold"/>
                                        <p:tgtEl>
                                          <p:spTgt spid="33825"/>
                                        </p:tgtEl>
                                        <p:attrNameLst>
                                          <p:attrName>ppt_w</p:attrName>
                                        </p:attrNameLst>
                                      </p:cBhvr>
                                      <p:tavLst>
                                        <p:tav tm="0">
                                          <p:val>
                                            <p:fltVal val="0"/>
                                          </p:val>
                                        </p:tav>
                                        <p:tav tm="100000">
                                          <p:val>
                                            <p:strVal val="#ppt_w"/>
                                          </p:val>
                                        </p:tav>
                                      </p:tavLst>
                                    </p:anim>
                                    <p:anim calcmode="lin" valueType="num">
                                      <p:cBhvr>
                                        <p:cTn id="57" dur="500" fill="hold"/>
                                        <p:tgtEl>
                                          <p:spTgt spid="33825"/>
                                        </p:tgtEl>
                                        <p:attrNameLst>
                                          <p:attrName>ppt_h</p:attrName>
                                        </p:attrNameLst>
                                      </p:cBhvr>
                                      <p:tavLst>
                                        <p:tav tm="0">
                                          <p:val>
                                            <p:fltVal val="0"/>
                                          </p:val>
                                        </p:tav>
                                        <p:tav tm="100000">
                                          <p:val>
                                            <p:strVal val="#ppt_h"/>
                                          </p:val>
                                        </p:tav>
                                      </p:tavLst>
                                    </p:anim>
                                    <p:anim calcmode="lin" valueType="num">
                                      <p:cBhvr>
                                        <p:cTn id="58" dur="500" fill="hold"/>
                                        <p:tgtEl>
                                          <p:spTgt spid="33825"/>
                                        </p:tgtEl>
                                        <p:attrNameLst>
                                          <p:attrName>ppt_x</p:attrName>
                                        </p:attrNameLst>
                                      </p:cBhvr>
                                      <p:tavLst>
                                        <p:tav tm="0">
                                          <p:val>
                                            <p:fltVal val="0.5"/>
                                          </p:val>
                                        </p:tav>
                                        <p:tav tm="100000">
                                          <p:val>
                                            <p:strVal val="#ppt_x"/>
                                          </p:val>
                                        </p:tav>
                                      </p:tavLst>
                                    </p:anim>
                                    <p:anim calcmode="lin" valueType="num">
                                      <p:cBhvr>
                                        <p:cTn id="59" dur="500" fill="hold"/>
                                        <p:tgtEl>
                                          <p:spTgt spid="33825"/>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6000"/>
                            </p:stCondLst>
                            <p:childTnLst>
                              <p:par>
                                <p:cTn id="61" presetID="7" presetClass="entr" presetSubtype="4" fill="hold" nodeType="afterEffect">
                                  <p:stCondLst>
                                    <p:cond delay="500"/>
                                  </p:stCondLst>
                                  <p:childTnLst>
                                    <p:set>
                                      <p:cBhvr>
                                        <p:cTn id="62" dur="1" fill="hold">
                                          <p:stCondLst>
                                            <p:cond delay="0"/>
                                          </p:stCondLst>
                                        </p:cTn>
                                        <p:tgtEl>
                                          <p:spTgt spid="33806"/>
                                        </p:tgtEl>
                                        <p:attrNameLst>
                                          <p:attrName>style.visibility</p:attrName>
                                        </p:attrNameLst>
                                      </p:cBhvr>
                                      <p:to>
                                        <p:strVal val="visible"/>
                                      </p:to>
                                    </p:set>
                                    <p:anim calcmode="lin" valueType="num">
                                      <p:cBhvr additive="base">
                                        <p:cTn id="63" dur="5000" fill="hold"/>
                                        <p:tgtEl>
                                          <p:spTgt spid="33806"/>
                                        </p:tgtEl>
                                        <p:attrNameLst>
                                          <p:attrName>ppt_x</p:attrName>
                                        </p:attrNameLst>
                                      </p:cBhvr>
                                      <p:tavLst>
                                        <p:tav tm="0">
                                          <p:val>
                                            <p:strVal val="#ppt_x"/>
                                          </p:val>
                                        </p:tav>
                                        <p:tav tm="100000">
                                          <p:val>
                                            <p:strVal val="#ppt_x"/>
                                          </p:val>
                                        </p:tav>
                                      </p:tavLst>
                                    </p:anim>
                                    <p:anim calcmode="lin" valueType="num">
                                      <p:cBhvr additive="base">
                                        <p:cTn id="64" dur="5000" fill="hold"/>
                                        <p:tgtEl>
                                          <p:spTgt spid="33806"/>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8" fill="hold" nodeType="click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wipe(left)">
                                      <p:cBhvr>
                                        <p:cTn id="6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Line 2"/>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43395" name="Line 3"/>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43396" name="Line 4"/>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43397" name="Line 5"/>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pic>
        <p:nvPicPr>
          <p:cNvPr id="443398" name="Picture 6"/>
          <p:cNvPicPr>
            <a:picLocks noChangeAspect="1" noChangeArrowheads="1"/>
          </p:cNvPicPr>
          <p:nvPr/>
        </p:nvPicPr>
        <p:blipFill>
          <a:blip r:embed="rId3"/>
          <a:srcRect l="11243" t="22478" r="32263" b="26430"/>
          <a:stretch>
            <a:fillRect/>
          </a:stretch>
        </p:blipFill>
        <p:spPr bwMode="auto">
          <a:xfrm>
            <a:off x="5784850" y="3430588"/>
            <a:ext cx="3181350" cy="2159000"/>
          </a:xfrm>
          <a:prstGeom prst="rect">
            <a:avLst/>
          </a:prstGeom>
          <a:noFill/>
          <a:effectLst>
            <a:outerShdw blurRad="63500" dist="71842" dir="2700000" algn="ctr" rotWithShape="0">
              <a:schemeClr val="bg2">
                <a:alpha val="74998"/>
              </a:schemeClr>
            </a:outerShdw>
          </a:effectLst>
        </p:spPr>
      </p:pic>
      <p:pic>
        <p:nvPicPr>
          <p:cNvPr id="443399" name="Picture 7"/>
          <p:cNvPicPr>
            <a:picLocks noChangeAspect="1" noChangeArrowheads="1"/>
          </p:cNvPicPr>
          <p:nvPr/>
        </p:nvPicPr>
        <p:blipFill>
          <a:blip r:embed="rId4"/>
          <a:srcRect l="19531" t="29182" r="24866" b="14841"/>
          <a:stretch>
            <a:fillRect/>
          </a:stretch>
        </p:blipFill>
        <p:spPr bwMode="auto">
          <a:xfrm>
            <a:off x="3322638" y="3481388"/>
            <a:ext cx="3962400" cy="2992437"/>
          </a:xfrm>
          <a:prstGeom prst="rect">
            <a:avLst/>
          </a:prstGeom>
          <a:noFill/>
          <a:effectLst>
            <a:outerShdw blurRad="63500" dist="71842" dir="2700000" algn="ctr" rotWithShape="0">
              <a:schemeClr val="bg2">
                <a:alpha val="74998"/>
              </a:schemeClr>
            </a:outerShdw>
          </a:effectLst>
        </p:spPr>
      </p:pic>
      <p:pic>
        <p:nvPicPr>
          <p:cNvPr id="443401" name="Picture 9"/>
          <p:cNvPicPr>
            <a:picLocks noChangeAspect="1" noChangeArrowheads="1"/>
          </p:cNvPicPr>
          <p:nvPr/>
        </p:nvPicPr>
        <p:blipFill>
          <a:blip r:embed="rId5"/>
          <a:srcRect/>
          <a:stretch>
            <a:fillRect/>
          </a:stretch>
        </p:blipFill>
        <p:spPr bwMode="auto">
          <a:xfrm>
            <a:off x="376238" y="3276600"/>
            <a:ext cx="2130425" cy="3181350"/>
          </a:xfrm>
          <a:prstGeom prst="rect">
            <a:avLst/>
          </a:prstGeom>
          <a:noFill/>
          <a:effectLst>
            <a:outerShdw blurRad="63500" dist="71842" dir="2700000" algn="ctr" rotWithShape="0">
              <a:schemeClr val="bg2">
                <a:alpha val="74998"/>
              </a:schemeClr>
            </a:outerShdw>
          </a:effectLst>
        </p:spPr>
      </p:pic>
      <p:pic>
        <p:nvPicPr>
          <p:cNvPr id="443402" name="Picture 10"/>
          <p:cNvPicPr>
            <a:picLocks noChangeAspect="1" noChangeArrowheads="1"/>
          </p:cNvPicPr>
          <p:nvPr/>
        </p:nvPicPr>
        <p:blipFill>
          <a:blip r:embed="rId6"/>
          <a:srcRect/>
          <a:stretch>
            <a:fillRect/>
          </a:stretch>
        </p:blipFill>
        <p:spPr bwMode="auto">
          <a:xfrm>
            <a:off x="387350" y="280988"/>
            <a:ext cx="4116388" cy="2755900"/>
          </a:xfrm>
          <a:prstGeom prst="rect">
            <a:avLst/>
          </a:prstGeom>
          <a:noFill/>
          <a:effectLst>
            <a:outerShdw blurRad="63500" dist="71842" dir="2700000" algn="ctr" rotWithShape="0">
              <a:schemeClr val="bg2">
                <a:alpha val="74998"/>
              </a:schemeClr>
            </a:outerShdw>
          </a:effectLst>
        </p:spPr>
      </p:pic>
      <p:pic>
        <p:nvPicPr>
          <p:cNvPr id="443403" name="Picture 11"/>
          <p:cNvPicPr>
            <a:picLocks noChangeAspect="1" noChangeArrowheads="1"/>
          </p:cNvPicPr>
          <p:nvPr/>
        </p:nvPicPr>
        <p:blipFill>
          <a:blip r:embed="rId7"/>
          <a:srcRect/>
          <a:stretch>
            <a:fillRect/>
          </a:stretch>
        </p:blipFill>
        <p:spPr bwMode="auto">
          <a:xfrm>
            <a:off x="1276350" y="2571750"/>
            <a:ext cx="3600450" cy="2409825"/>
          </a:xfrm>
          <a:prstGeom prst="rect">
            <a:avLst/>
          </a:prstGeom>
          <a:noFill/>
          <a:effectLst>
            <a:outerShdw blurRad="63500" dist="71842" dir="2700000" algn="ctr" rotWithShape="0">
              <a:schemeClr val="bg2">
                <a:alpha val="74998"/>
              </a:schemeClr>
            </a:outerShdw>
          </a:effectLst>
        </p:spPr>
      </p:pic>
      <p:pic>
        <p:nvPicPr>
          <p:cNvPr id="443404" name="Picture 12"/>
          <p:cNvPicPr>
            <a:picLocks noChangeAspect="1" noChangeArrowheads="1"/>
          </p:cNvPicPr>
          <p:nvPr/>
        </p:nvPicPr>
        <p:blipFill>
          <a:blip r:embed="rId8"/>
          <a:srcRect/>
          <a:stretch>
            <a:fillRect/>
          </a:stretch>
        </p:blipFill>
        <p:spPr bwMode="auto">
          <a:xfrm>
            <a:off x="3668713" y="0"/>
            <a:ext cx="3089275" cy="2066925"/>
          </a:xfrm>
          <a:prstGeom prst="rect">
            <a:avLst/>
          </a:prstGeom>
          <a:noFill/>
          <a:effectLst>
            <a:outerShdw blurRad="63500" dist="71842" dir="2700000" algn="ctr" rotWithShape="0">
              <a:schemeClr val="bg2">
                <a:alpha val="74998"/>
              </a:schemeClr>
            </a:outerShdw>
          </a:effectLst>
        </p:spPr>
      </p:pic>
      <p:pic>
        <p:nvPicPr>
          <p:cNvPr id="443405" name="Picture 13"/>
          <p:cNvPicPr>
            <a:picLocks noChangeAspect="1" noChangeArrowheads="1"/>
          </p:cNvPicPr>
          <p:nvPr/>
        </p:nvPicPr>
        <p:blipFill>
          <a:blip r:embed="rId9"/>
          <a:srcRect l="33130" t="32338" r="35803" b="14844"/>
          <a:stretch>
            <a:fillRect/>
          </a:stretch>
        </p:blipFill>
        <p:spPr bwMode="auto">
          <a:xfrm>
            <a:off x="7050088" y="1244600"/>
            <a:ext cx="1727200" cy="2201863"/>
          </a:xfrm>
          <a:prstGeom prst="rect">
            <a:avLst/>
          </a:prstGeom>
          <a:noFill/>
          <a:effectLst>
            <a:outerShdw blurRad="63500" dist="71842" dir="2700000" algn="ctr" rotWithShape="0">
              <a:schemeClr val="bg2">
                <a:alpha val="74998"/>
              </a:schemeClr>
            </a:outerShdw>
          </a:effectLst>
        </p:spPr>
      </p:pic>
      <p:pic>
        <p:nvPicPr>
          <p:cNvPr id="443406" name="Picture 14"/>
          <p:cNvPicPr>
            <a:picLocks noChangeAspect="1" noChangeArrowheads="1"/>
          </p:cNvPicPr>
          <p:nvPr/>
        </p:nvPicPr>
        <p:blipFill>
          <a:blip r:embed="rId10"/>
          <a:srcRect/>
          <a:stretch>
            <a:fillRect/>
          </a:stretch>
        </p:blipFill>
        <p:spPr bwMode="auto">
          <a:xfrm>
            <a:off x="5384800" y="415925"/>
            <a:ext cx="2992438" cy="2001838"/>
          </a:xfrm>
          <a:prstGeom prst="rect">
            <a:avLst/>
          </a:prstGeom>
          <a:noFill/>
          <a:effectLst>
            <a:outerShdw blurRad="63500" dist="71842" dir="2700000" algn="ctr" rotWithShape="0">
              <a:schemeClr val="bg2">
                <a:alpha val="74998"/>
              </a:schemeClr>
            </a:outerShdw>
          </a:effectLst>
        </p:spPr>
      </p:pic>
      <p:pic>
        <p:nvPicPr>
          <p:cNvPr id="443407" name="Picture 15"/>
          <p:cNvPicPr>
            <a:picLocks noChangeAspect="1" noChangeArrowheads="1"/>
          </p:cNvPicPr>
          <p:nvPr/>
        </p:nvPicPr>
        <p:blipFill>
          <a:blip r:embed="rId11"/>
          <a:srcRect l="30176" t="40234" r="34216" b="23566"/>
          <a:stretch>
            <a:fillRect/>
          </a:stretch>
        </p:blipFill>
        <p:spPr bwMode="auto">
          <a:xfrm>
            <a:off x="2184400" y="1443038"/>
            <a:ext cx="4902200" cy="3733800"/>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pic>
      <p:grpSp>
        <p:nvGrpSpPr>
          <p:cNvPr id="73742" name="Group 21"/>
          <p:cNvGrpSpPr>
            <a:grpSpLocks/>
          </p:cNvGrpSpPr>
          <p:nvPr/>
        </p:nvGrpSpPr>
        <p:grpSpPr bwMode="auto">
          <a:xfrm>
            <a:off x="1073150" y="4586288"/>
            <a:ext cx="7169150" cy="1682750"/>
            <a:chOff x="644" y="2697"/>
            <a:chExt cx="4516" cy="1060"/>
          </a:xfrm>
        </p:grpSpPr>
        <p:grpSp>
          <p:nvGrpSpPr>
            <p:cNvPr id="73746" name="Group 22"/>
            <p:cNvGrpSpPr>
              <a:grpSpLocks/>
            </p:cNvGrpSpPr>
            <p:nvPr/>
          </p:nvGrpSpPr>
          <p:grpSpPr bwMode="auto">
            <a:xfrm>
              <a:off x="644" y="2697"/>
              <a:ext cx="4516" cy="1060"/>
              <a:chOff x="674" y="2802"/>
              <a:chExt cx="4516" cy="1037"/>
            </a:xfrm>
          </p:grpSpPr>
          <p:sp>
            <p:nvSpPr>
              <p:cNvPr id="443415" name="Rectangle 23"/>
              <p:cNvSpPr>
                <a:spLocks noChangeArrowheads="1"/>
              </p:cNvSpPr>
              <p:nvPr/>
            </p:nvSpPr>
            <p:spPr bwMode="auto">
              <a:xfrm>
                <a:off x="674" y="2802"/>
                <a:ext cx="4510" cy="1037"/>
              </a:xfrm>
              <a:prstGeom prst="rect">
                <a:avLst/>
              </a:prstGeom>
              <a:gradFill rotWithShape="0">
                <a:gsLst>
                  <a:gs pos="0">
                    <a:srgbClr val="0033CC"/>
                  </a:gs>
                  <a:gs pos="100000">
                    <a:srgbClr val="003300"/>
                  </a:gs>
                </a:gsLst>
                <a:lin ang="5400000" scaled="1"/>
              </a:grad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2400" b="0">
                  <a:latin typeface="Times" charset="0"/>
                  <a:ea typeface="ＭＳ Ｐゴシック" pitchFamily="34" charset="-128"/>
                  <a:cs typeface="+mn-cs"/>
                </a:endParaRPr>
              </a:p>
            </p:txBody>
          </p:sp>
          <p:sp>
            <p:nvSpPr>
              <p:cNvPr id="443416" name="Rectangle 24"/>
              <p:cNvSpPr>
                <a:spLocks noChangeArrowheads="1"/>
              </p:cNvSpPr>
              <p:nvPr/>
            </p:nvSpPr>
            <p:spPr bwMode="auto">
              <a:xfrm>
                <a:off x="729" y="2990"/>
                <a:ext cx="4461" cy="473"/>
              </a:xfrm>
              <a:prstGeom prst="rect">
                <a:avLst/>
              </a:prstGeom>
              <a:noFill/>
              <a:ln w="12700">
                <a:noFill/>
                <a:miter lim="800000"/>
                <a:headEnd/>
                <a:tailEnd/>
              </a:ln>
              <a:effectLst>
                <a:outerShdw blurRad="63500" dist="119812" dir="1920323" algn="ctr" rotWithShape="0">
                  <a:schemeClr val="bg2">
                    <a:alpha val="74998"/>
                  </a:schemeClr>
                </a:outerShdw>
              </a:effectLst>
            </p:spPr>
            <p:txBody>
              <a:bodyPr lIns="90487" tIns="44450" rIns="90487" bIns="44450">
                <a:spAutoFit/>
              </a:bodyPr>
              <a:lstStyle/>
              <a:p>
                <a:pPr algn="ctr">
                  <a:defRPr/>
                </a:pPr>
                <a:endParaRPr lang="en-US" sz="4400">
                  <a:solidFill>
                    <a:schemeClr val="folHlink"/>
                  </a:solidFill>
                  <a:latin typeface="Helvetica" charset="0"/>
                  <a:ea typeface="ＭＳ Ｐゴシック" pitchFamily="34" charset="-128"/>
                  <a:cs typeface="+mn-cs"/>
                </a:endParaRPr>
              </a:p>
            </p:txBody>
          </p:sp>
        </p:grpSp>
        <p:sp>
          <p:nvSpPr>
            <p:cNvPr id="443417" name="Text Box 25"/>
            <p:cNvSpPr txBox="1">
              <a:spLocks noChangeArrowheads="1"/>
            </p:cNvSpPr>
            <p:nvPr/>
          </p:nvSpPr>
          <p:spPr bwMode="auto">
            <a:xfrm>
              <a:off x="785" y="2753"/>
              <a:ext cx="4202" cy="519"/>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endParaRPr lang="en-US" sz="4800">
                <a:solidFill>
                  <a:schemeClr val="folHlink"/>
                </a:solidFill>
                <a:latin typeface="Helvetica" charset="0"/>
                <a:ea typeface="ＭＳ Ｐゴシック" pitchFamily="34" charset="-128"/>
                <a:cs typeface="+mn-cs"/>
              </a:endParaRPr>
            </a:p>
          </p:txBody>
        </p:sp>
      </p:grpSp>
      <p:sp>
        <p:nvSpPr>
          <p:cNvPr id="443418" name="Rectangle 26"/>
          <p:cNvSpPr>
            <a:spLocks noChangeArrowheads="1"/>
          </p:cNvSpPr>
          <p:nvPr/>
        </p:nvSpPr>
        <p:spPr bwMode="auto">
          <a:xfrm>
            <a:off x="1030288" y="4822825"/>
            <a:ext cx="7081837" cy="1196975"/>
          </a:xfrm>
          <a:prstGeom prst="rect">
            <a:avLst/>
          </a:prstGeom>
          <a:noFill/>
          <a:ln w="12700">
            <a:noFill/>
            <a:miter lim="800000"/>
            <a:headEnd/>
            <a:tailEnd/>
          </a:ln>
          <a:effectLst>
            <a:outerShdw blurRad="63500" dist="119812" dir="1920323" algn="ctr" rotWithShape="0">
              <a:schemeClr val="bg2">
                <a:alpha val="74998"/>
              </a:schemeClr>
            </a:outerShdw>
          </a:effectLst>
        </p:spPr>
        <p:txBody>
          <a:bodyPr lIns="90487" tIns="44450" rIns="90487" bIns="44450">
            <a:spAutoFit/>
          </a:bodyPr>
          <a:lstStyle/>
          <a:p>
            <a:pPr algn="ctr">
              <a:defRPr/>
            </a:pPr>
            <a:r>
              <a:rPr lang="en-US" sz="4400">
                <a:solidFill>
                  <a:schemeClr val="folHlink"/>
                </a:solidFill>
                <a:latin typeface="Helvetica" charset="0"/>
                <a:ea typeface="ＭＳ Ｐゴシック" pitchFamily="34" charset="-128"/>
                <a:cs typeface="+mn-cs"/>
              </a:rPr>
              <a:t>U.S. YEHZHABO</a:t>
            </a:r>
            <a:br>
              <a:rPr lang="en-US" sz="4400">
                <a:solidFill>
                  <a:schemeClr val="folHlink"/>
                </a:solidFill>
                <a:latin typeface="Helvetica" charset="0"/>
                <a:ea typeface="ＭＳ Ｐゴシック" pitchFamily="34" charset="-128"/>
                <a:cs typeface="+mn-cs"/>
              </a:rPr>
            </a:br>
            <a:r>
              <a:rPr lang="en-US" sz="2800">
                <a:solidFill>
                  <a:schemeClr val="folHlink"/>
                </a:solidFill>
                <a:latin typeface="Helvetica" charset="0"/>
                <a:ea typeface="ＭＳ Ｐゴシック" pitchFamily="34" charset="-128"/>
                <a:cs typeface="+mn-cs"/>
              </a:rPr>
              <a:t>Amerikamia Kelhou </a:t>
            </a:r>
            <a:r>
              <a:rPr lang="en-US" sz="2800" i="1" u="sng">
                <a:solidFill>
                  <a:schemeClr val="folHlink"/>
                </a:solidFill>
                <a:latin typeface="Helvetica" charset="0"/>
                <a:ea typeface="ＭＳ Ｐゴシック" pitchFamily="34" charset="-128"/>
                <a:cs typeface="+mn-cs"/>
              </a:rPr>
              <a:t>Mviidzeu</a:t>
            </a:r>
            <a:r>
              <a:rPr lang="en-US" sz="2800">
                <a:solidFill>
                  <a:schemeClr val="folHlink"/>
                </a:solidFill>
                <a:latin typeface="Helvetica" charset="0"/>
                <a:ea typeface="ＭＳ Ｐゴシック" pitchFamily="34" charset="-128"/>
                <a:cs typeface="+mn-cs"/>
              </a:rPr>
              <a:t> </a:t>
            </a:r>
            <a:endParaRPr lang="en-US" sz="4400">
              <a:solidFill>
                <a:schemeClr val="folHlink"/>
              </a:solidFill>
              <a:latin typeface="Helvetica" charset="0"/>
              <a:ea typeface="ＭＳ Ｐゴシック" pitchFamily="34" charset="-128"/>
              <a:cs typeface="+mn-cs"/>
            </a:endParaRPr>
          </a:p>
        </p:txBody>
      </p:sp>
      <p:sp>
        <p:nvSpPr>
          <p:cNvPr id="73744" name="Text Box 27"/>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43425" name="Rectangle 33"/>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28</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1026"/>
          <p:cNvSpPr>
            <a:spLocks noChangeArrowheads="1"/>
          </p:cNvSpPr>
          <p:nvPr/>
        </p:nvSpPr>
        <p:spPr bwMode="auto">
          <a:xfrm>
            <a:off x="0" y="0"/>
            <a:ext cx="9144000" cy="6858000"/>
          </a:xfrm>
          <a:prstGeom prst="rect">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w="12700">
            <a:noFill/>
            <a:miter lim="800000"/>
            <a:headEnd/>
            <a:tailEnd/>
          </a:ln>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20482" name="Rectangle 1027"/>
          <p:cNvSpPr>
            <a:spLocks noChangeArrowheads="1"/>
          </p:cNvSpPr>
          <p:nvPr/>
        </p:nvSpPr>
        <p:spPr bwMode="auto">
          <a:xfrm>
            <a:off x="-1047750" y="1225550"/>
            <a:ext cx="7870825" cy="56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0">
                <a:solidFill>
                  <a:srgbClr val="000000"/>
                </a:solidFill>
                <a:miter lim="800000"/>
                <a:headEnd/>
                <a:tailEnd/>
              </a14:hiddenLine>
            </a:ext>
          </a:extLst>
        </p:spPr>
        <p:txBody>
          <a:bodyPr wrap="none" anchor="ctr"/>
          <a:lstStyle/>
          <a:p>
            <a:endParaRPr lang="en-US"/>
          </a:p>
        </p:txBody>
      </p:sp>
      <p:sp>
        <p:nvSpPr>
          <p:cNvPr id="20483" name="Text Box 1028"/>
          <p:cNvSpPr txBox="1">
            <a:spLocks noChangeArrowheads="1"/>
          </p:cNvSpPr>
          <p:nvPr/>
        </p:nvSpPr>
        <p:spPr bwMode="auto">
          <a:xfrm>
            <a:off x="8147050" y="6529388"/>
            <a:ext cx="3397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b="0">
                <a:solidFill>
                  <a:srgbClr val="FFFFFF"/>
                </a:solidFill>
              </a:rPr>
              <a:t>02</a:t>
            </a:r>
            <a:endParaRPr lang="en-US" sz="1400" b="0">
              <a:solidFill>
                <a:srgbClr val="FFFFFF"/>
              </a:solidFill>
            </a:endParaRPr>
          </a:p>
        </p:txBody>
      </p:sp>
      <p:sp>
        <p:nvSpPr>
          <p:cNvPr id="20484" name="Text Box 1029"/>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20485" name="Rectangle 1031"/>
          <p:cNvSpPr>
            <a:spLocks noChangeArrowheads="1"/>
          </p:cNvSpPr>
          <p:nvPr/>
        </p:nvSpPr>
        <p:spPr bwMode="auto">
          <a:xfrm>
            <a:off x="-1082675" y="1217613"/>
            <a:ext cx="7870825" cy="564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0">
                <a:solidFill>
                  <a:srgbClr val="000000"/>
                </a:solidFill>
                <a:miter lim="800000"/>
                <a:headEnd/>
                <a:tailEnd/>
              </a14:hiddenLine>
            </a:ext>
          </a:extLst>
        </p:spPr>
        <p:txBody>
          <a:bodyPr wrap="none" anchor="ctr"/>
          <a:lstStyle/>
          <a:p>
            <a:endParaRPr lang="en-US"/>
          </a:p>
        </p:txBody>
      </p:sp>
      <p:sp>
        <p:nvSpPr>
          <p:cNvPr id="20486" name="Rectangle 1032"/>
          <p:cNvSpPr>
            <a:spLocks noChangeArrowheads="1"/>
          </p:cNvSpPr>
          <p:nvPr/>
        </p:nvSpPr>
        <p:spPr bwMode="auto">
          <a:xfrm>
            <a:off x="692150" y="622300"/>
            <a:ext cx="8086725" cy="5915025"/>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pic>
        <p:nvPicPr>
          <p:cNvPr id="20487" name="Picture 10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63" y="612775"/>
            <a:ext cx="7854950"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20488" name="Rectangle 1034"/>
          <p:cNvSpPr>
            <a:spLocks noChangeArrowheads="1"/>
          </p:cNvSpPr>
          <p:nvPr/>
        </p:nvSpPr>
        <p:spPr bwMode="auto">
          <a:xfrm>
            <a:off x="596900" y="615950"/>
            <a:ext cx="7870825" cy="5640388"/>
          </a:xfrm>
          <a:prstGeom prst="rect">
            <a:avLst/>
          </a:prstGeom>
          <a:noFill/>
          <a:ln w="190500">
            <a:solidFill>
              <a:srgbClr val="79001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20489" name="Picture 1035"/>
          <p:cNvPicPr>
            <a:picLocks noChangeAspect="1" noChangeArrowheads="1"/>
          </p:cNvPicPr>
          <p:nvPr/>
        </p:nvPicPr>
        <p:blipFill>
          <a:blip r:embed="rId3">
            <a:extLst>
              <a:ext uri="{28A0092B-C50C-407E-A947-70E740481C1C}">
                <a14:useLocalDpi xmlns:a14="http://schemas.microsoft.com/office/drawing/2010/main" val="0"/>
              </a:ext>
            </a:extLst>
          </a:blip>
          <a:srcRect t="1367"/>
          <a:stretch>
            <a:fillRect/>
          </a:stretch>
        </p:blipFill>
        <p:spPr bwMode="auto">
          <a:xfrm>
            <a:off x="871538" y="687388"/>
            <a:ext cx="7499350" cy="549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621580" name="Picture 1036"/>
          <p:cNvPicPr>
            <a:picLocks noChangeAspect="1" noChangeArrowheads="1"/>
          </p:cNvPicPr>
          <p:nvPr/>
        </p:nvPicPr>
        <p:blipFill>
          <a:blip r:embed="rId4">
            <a:extLst>
              <a:ext uri="{28A0092B-C50C-407E-A947-70E740481C1C}">
                <a14:useLocalDpi xmlns:a14="http://schemas.microsoft.com/office/drawing/2010/main" val="0"/>
              </a:ext>
            </a:extLst>
          </a:blip>
          <a:srcRect b="2444"/>
          <a:stretch>
            <a:fillRect/>
          </a:stretch>
        </p:blipFill>
        <p:spPr bwMode="auto">
          <a:xfrm>
            <a:off x="720725" y="687388"/>
            <a:ext cx="7693025"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621581" name="Rectangle 1037"/>
          <p:cNvSpPr>
            <a:spLocks noChangeArrowheads="1"/>
          </p:cNvSpPr>
          <p:nvPr/>
        </p:nvSpPr>
        <p:spPr bwMode="auto">
          <a:xfrm>
            <a:off x="665163" y="649288"/>
            <a:ext cx="7758112" cy="5581650"/>
          </a:xfrm>
          <a:prstGeom prst="rect">
            <a:avLst/>
          </a:prstGeom>
          <a:solidFill>
            <a:srgbClr val="080808">
              <a:alpha val="50195"/>
            </a:srgbClr>
          </a:soli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p>
            <a:endParaRPr lang="en-US"/>
          </a:p>
        </p:txBody>
      </p:sp>
      <p:grpSp>
        <p:nvGrpSpPr>
          <p:cNvPr id="2" name="Group 1038"/>
          <p:cNvGrpSpPr>
            <a:grpSpLocks/>
          </p:cNvGrpSpPr>
          <p:nvPr/>
        </p:nvGrpSpPr>
        <p:grpSpPr bwMode="auto">
          <a:xfrm>
            <a:off x="644525" y="1903413"/>
            <a:ext cx="7877175" cy="1938337"/>
            <a:chOff x="406" y="1199"/>
            <a:chExt cx="4962" cy="1221"/>
          </a:xfrm>
        </p:grpSpPr>
        <p:sp>
          <p:nvSpPr>
            <p:cNvPr id="621583" name="Text Box 1039"/>
            <p:cNvSpPr txBox="1">
              <a:spLocks noChangeArrowheads="1"/>
            </p:cNvSpPr>
            <p:nvPr/>
          </p:nvSpPr>
          <p:spPr bwMode="auto">
            <a:xfrm>
              <a:off x="406" y="1199"/>
              <a:ext cx="4962" cy="122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6000" i="1" smtClean="0">
                  <a:solidFill>
                    <a:srgbClr val="FFFC1E"/>
                  </a:solidFill>
                  <a:latin typeface="Arial" charset="0"/>
                </a:rPr>
                <a:t>KETHOLESHIIDA… DIETHERIEKO</a:t>
              </a:r>
              <a:endParaRPr lang="en-US" sz="6000" i="1" baseline="100000" smtClean="0">
                <a:solidFill>
                  <a:srgbClr val="27FC31"/>
                </a:solidFill>
                <a:latin typeface="Arial" charset="0"/>
              </a:endParaRPr>
            </a:p>
          </p:txBody>
        </p:sp>
        <p:sp>
          <p:nvSpPr>
            <p:cNvPr id="20499" name="Text Box 1040"/>
            <p:cNvSpPr txBox="1">
              <a:spLocks noChangeArrowheads="1"/>
            </p:cNvSpPr>
            <p:nvPr/>
          </p:nvSpPr>
          <p:spPr bwMode="auto">
            <a:xfrm>
              <a:off x="4549" y="1838"/>
              <a:ext cx="23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i="1">
                  <a:solidFill>
                    <a:srgbClr val="FFFC1E"/>
                  </a:solidFill>
                  <a:latin typeface="Arial" charset="0"/>
                </a:rPr>
                <a:t>®</a:t>
              </a:r>
            </a:p>
          </p:txBody>
        </p:sp>
      </p:grpSp>
      <p:sp>
        <p:nvSpPr>
          <p:cNvPr id="621585" name="Text Box 1041"/>
          <p:cNvSpPr txBox="1">
            <a:spLocks noChangeArrowheads="1"/>
          </p:cNvSpPr>
          <p:nvPr/>
        </p:nvSpPr>
        <p:spPr bwMode="auto">
          <a:xfrm>
            <a:off x="436563" y="1263650"/>
            <a:ext cx="8061325" cy="488950"/>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en-US" sz="2600" i="1">
                <a:effectLst>
                  <a:outerShdw blurRad="38100" dist="38100" dir="2700000" algn="tl">
                    <a:srgbClr val="000000"/>
                  </a:outerShdw>
                </a:effectLst>
                <a:latin typeface="Comic Sans MS" pitchFamily="66" charset="0"/>
                <a:ea typeface="ＭＳ Ｐゴシック" pitchFamily="34" charset="-128"/>
                <a:cs typeface="+mn-cs"/>
              </a:rPr>
              <a:t>(HAUHA LANU mha hako chii par te</a:t>
            </a:r>
            <a:r>
              <a:rPr lang="en-US" altLang="ja-JP" sz="2600" i="1">
                <a:effectLst>
                  <a:outerShdw blurRad="38100" dist="38100" dir="2700000" algn="tl">
                    <a:srgbClr val="000000"/>
                  </a:outerShdw>
                </a:effectLst>
                <a:latin typeface="Comic Sans MS" pitchFamily="66" charset="0"/>
                <a:ea typeface="ＭＳ Ｐゴシック" pitchFamily="34" charset="-128"/>
                <a:cs typeface="+mn-cs"/>
              </a:rPr>
              <a:t>!)</a:t>
            </a:r>
            <a:endParaRPr lang="en-US" sz="2600" i="1">
              <a:effectLst>
                <a:outerShdw blurRad="38100" dist="38100" dir="2700000" algn="tl">
                  <a:srgbClr val="000000"/>
                </a:outerShdw>
              </a:effectLst>
              <a:latin typeface="Comic Sans MS" pitchFamily="66" charset="0"/>
              <a:ea typeface="ＭＳ Ｐゴシック" pitchFamily="34" charset="-128"/>
              <a:cs typeface="+mn-cs"/>
            </a:endParaRPr>
          </a:p>
        </p:txBody>
      </p:sp>
      <p:grpSp>
        <p:nvGrpSpPr>
          <p:cNvPr id="3" name="Group 1046"/>
          <p:cNvGrpSpPr>
            <a:grpSpLocks/>
          </p:cNvGrpSpPr>
          <p:nvPr/>
        </p:nvGrpSpPr>
        <p:grpSpPr bwMode="auto">
          <a:xfrm>
            <a:off x="828675" y="4122738"/>
            <a:ext cx="7024688" cy="1566862"/>
            <a:chOff x="611" y="2597"/>
            <a:chExt cx="4425" cy="987"/>
          </a:xfrm>
        </p:grpSpPr>
        <p:sp>
          <p:nvSpPr>
            <p:cNvPr id="621587" name="Text Box 1043"/>
            <p:cNvSpPr txBox="1">
              <a:spLocks noChangeArrowheads="1"/>
            </p:cNvSpPr>
            <p:nvPr/>
          </p:nvSpPr>
          <p:spPr bwMode="auto">
            <a:xfrm>
              <a:off x="2332" y="2597"/>
              <a:ext cx="968" cy="36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200" smtClean="0">
                  <a:effectLst>
                    <a:outerShdw blurRad="38100" dist="38100" dir="2700000" algn="tl">
                      <a:srgbClr val="000000"/>
                    </a:outerShdw>
                  </a:effectLst>
                  <a:latin typeface="Arial" charset="0"/>
                </a:rPr>
                <a:t>CA 5-U</a:t>
              </a:r>
            </a:p>
          </p:txBody>
        </p:sp>
        <p:sp>
          <p:nvSpPr>
            <p:cNvPr id="621588" name="Text Box 1044"/>
            <p:cNvSpPr txBox="1">
              <a:spLocks noChangeArrowheads="1"/>
            </p:cNvSpPr>
            <p:nvPr/>
          </p:nvSpPr>
          <p:spPr bwMode="auto">
            <a:xfrm>
              <a:off x="611" y="3099"/>
              <a:ext cx="4425" cy="485"/>
            </a:xfrm>
            <a:prstGeom prst="rect">
              <a:avLst/>
            </a:prstGeom>
            <a:noFill/>
            <a:ln w="12700">
              <a:noFill/>
              <a:miter lim="800000"/>
              <a:headEnd/>
              <a:tailEnd/>
            </a:ln>
            <a:effectLst>
              <a:outerShdw blurRad="63500" dist="53882" dir="2700000" algn="ctr" rotWithShape="0">
                <a:schemeClr val="bg2">
                  <a:alpha val="74998"/>
                </a:schemeClr>
              </a:outerShdw>
            </a:effectLst>
          </p:spPr>
          <p:txBody>
            <a:bodyPr anchor="ctr">
              <a:spAutoFit/>
            </a:bodyPr>
            <a:lstStyle/>
            <a:p>
              <a:pPr algn="ctr">
                <a:spcBef>
                  <a:spcPct val="50000"/>
                </a:spcBef>
                <a:defRPr/>
              </a:pPr>
              <a:r>
                <a:rPr lang="en-US" sz="4400" i="1">
                  <a:solidFill>
                    <a:srgbClr val="00CC66"/>
                  </a:solidFill>
                  <a:effectLst>
                    <a:outerShdw blurRad="38100" dist="38100" dir="2700000" algn="tl">
                      <a:srgbClr val="000000"/>
                    </a:outerShdw>
                  </a:effectLst>
                  <a:latin typeface="Arial" pitchFamily="34" charset="0"/>
                  <a:ea typeface="ＭＳ Ｐゴシック" pitchFamily="34" charset="-128"/>
                  <a:cs typeface="+mn-cs"/>
                </a:rPr>
                <a:t>KETHOLESHII MVIIDZEU</a:t>
              </a:r>
              <a:endParaRPr lang="en-US" sz="4800" i="1">
                <a:solidFill>
                  <a:srgbClr val="00CC66"/>
                </a:solidFill>
                <a:effectLst>
                  <a:outerShdw blurRad="38100" dist="38100" dir="2700000" algn="tl">
                    <a:srgbClr val="000000"/>
                  </a:outerShdw>
                </a:effectLst>
                <a:latin typeface="Arial" pitchFamily="34" charset="0"/>
                <a:ea typeface="ＭＳ Ｐゴシック" pitchFamily="34" charset="-128"/>
                <a:cs typeface="+mn-cs"/>
              </a:endParaRPr>
            </a:p>
          </p:txBody>
        </p:sp>
      </p:grpSp>
      <p:sp>
        <p:nvSpPr>
          <p:cNvPr id="621589" name="Rectangle 1045"/>
          <p:cNvSpPr>
            <a:spLocks noChangeArrowheads="1"/>
          </p:cNvSpPr>
          <p:nvPr/>
        </p:nvSpPr>
        <p:spPr bwMode="auto">
          <a:xfrm>
            <a:off x="7532688" y="6529388"/>
            <a:ext cx="8080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621580"/>
                                        </p:tgtEl>
                                        <p:attrNameLst>
                                          <p:attrName>style.visibility</p:attrName>
                                        </p:attrNameLst>
                                      </p:cBhvr>
                                      <p:to>
                                        <p:strVal val="visible"/>
                                      </p:to>
                                    </p:set>
                                    <p:animEffect transition="in" filter="fade">
                                      <p:cBhvr>
                                        <p:cTn id="7" dur="1000"/>
                                        <p:tgtEl>
                                          <p:spTgt spid="621580"/>
                                        </p:tgtEl>
                                      </p:cBhvr>
                                    </p:animEffect>
                                  </p:childTnLst>
                                </p:cTn>
                              </p:par>
                            </p:childTnLst>
                          </p:cTn>
                        </p:par>
                        <p:par>
                          <p:cTn id="8" fill="hold" nodeType="afterGroup">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621581"/>
                                        </p:tgtEl>
                                        <p:attrNameLst>
                                          <p:attrName>style.visibility</p:attrName>
                                        </p:attrNameLst>
                                      </p:cBhvr>
                                      <p:to>
                                        <p:strVal val="visible"/>
                                      </p:to>
                                    </p:set>
                                    <p:animEffect transition="in" filter="fade">
                                      <p:cBhvr>
                                        <p:cTn id="11" dur="1000"/>
                                        <p:tgtEl>
                                          <p:spTgt spid="621581"/>
                                        </p:tgtEl>
                                      </p:cBhvr>
                                    </p:animEffect>
                                  </p:childTnLst>
                                </p:cTn>
                              </p:par>
                            </p:childTnLst>
                          </p:cTn>
                        </p:par>
                        <p:par>
                          <p:cTn id="12" fill="hold" nodeType="afterGroup">
                            <p:stCondLst>
                              <p:cond delay="2500"/>
                            </p:stCondLst>
                            <p:childTnLst>
                              <p:par>
                                <p:cTn id="13" presetID="2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childTnLst>
                                </p:cTn>
                              </p:par>
                            </p:childTnLst>
                          </p:cTn>
                        </p:par>
                        <p:par>
                          <p:cTn id="17" fill="hold" nodeType="afterGroup">
                            <p:stCondLst>
                              <p:cond delay="35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000"/>
                                        <p:tgtEl>
                                          <p:spTgt spid="3"/>
                                        </p:tgtEl>
                                      </p:cBhvr>
                                    </p:animEffect>
                                  </p:childTnLst>
                                </p:cTn>
                              </p:par>
                            </p:childTnLst>
                          </p:cTn>
                        </p:par>
                        <p:par>
                          <p:cTn id="21" fill="hold" nodeType="afterGroup">
                            <p:stCondLst>
                              <p:cond delay="5500"/>
                            </p:stCondLst>
                            <p:childTnLst>
                              <p:par>
                                <p:cTn id="22" presetID="22" presetClass="entr" presetSubtype="8" fill="hold" grpId="0" nodeType="afterEffect">
                                  <p:stCondLst>
                                    <p:cond delay="0"/>
                                  </p:stCondLst>
                                  <p:childTnLst>
                                    <p:set>
                                      <p:cBhvr>
                                        <p:cTn id="23" dur="1" fill="hold">
                                          <p:stCondLst>
                                            <p:cond delay="0"/>
                                          </p:stCondLst>
                                        </p:cTn>
                                        <p:tgtEl>
                                          <p:spTgt spid="621585"/>
                                        </p:tgtEl>
                                        <p:attrNameLst>
                                          <p:attrName>style.visibility</p:attrName>
                                        </p:attrNameLst>
                                      </p:cBhvr>
                                      <p:to>
                                        <p:strVal val="visible"/>
                                      </p:to>
                                    </p:set>
                                    <p:animEffect transition="in" filter="wipe(left)">
                                      <p:cBhvr>
                                        <p:cTn id="24" dur="2000"/>
                                        <p:tgtEl>
                                          <p:spTgt spid="621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81" grpId="0" animBg="1"/>
      <p:bldP spid="62158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Line 2"/>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44419" name="Line 3"/>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44420" name="Line 4"/>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44421" name="Line 5"/>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pic>
        <p:nvPicPr>
          <p:cNvPr id="444422" name="Picture 6"/>
          <p:cNvPicPr>
            <a:picLocks noChangeAspect="1" noChangeArrowheads="1"/>
          </p:cNvPicPr>
          <p:nvPr/>
        </p:nvPicPr>
        <p:blipFill>
          <a:blip r:embed="rId3"/>
          <a:srcRect l="11243" t="22478" r="32263" b="26430"/>
          <a:stretch>
            <a:fillRect/>
          </a:stretch>
        </p:blipFill>
        <p:spPr bwMode="auto">
          <a:xfrm>
            <a:off x="5784850" y="3430588"/>
            <a:ext cx="3181350" cy="2159000"/>
          </a:xfrm>
          <a:prstGeom prst="rect">
            <a:avLst/>
          </a:prstGeom>
          <a:noFill/>
          <a:effectLst>
            <a:outerShdw blurRad="63500" dist="71842" dir="2700000" algn="ctr" rotWithShape="0">
              <a:schemeClr val="bg2">
                <a:alpha val="74998"/>
              </a:schemeClr>
            </a:outerShdw>
          </a:effectLst>
        </p:spPr>
      </p:pic>
      <p:pic>
        <p:nvPicPr>
          <p:cNvPr id="444423" name="Picture 7"/>
          <p:cNvPicPr>
            <a:picLocks noChangeAspect="1" noChangeArrowheads="1"/>
          </p:cNvPicPr>
          <p:nvPr/>
        </p:nvPicPr>
        <p:blipFill>
          <a:blip r:embed="rId4"/>
          <a:srcRect l="19531" t="29182" r="24866" b="14841"/>
          <a:stretch>
            <a:fillRect/>
          </a:stretch>
        </p:blipFill>
        <p:spPr bwMode="auto">
          <a:xfrm>
            <a:off x="3322638" y="3481388"/>
            <a:ext cx="3962400" cy="2992437"/>
          </a:xfrm>
          <a:prstGeom prst="rect">
            <a:avLst/>
          </a:prstGeom>
          <a:noFill/>
          <a:effectLst>
            <a:outerShdw blurRad="63500" dist="71842" dir="2700000" algn="ctr" rotWithShape="0">
              <a:schemeClr val="bg2">
                <a:alpha val="74998"/>
              </a:schemeClr>
            </a:outerShdw>
          </a:effectLst>
        </p:spPr>
      </p:pic>
      <p:pic>
        <p:nvPicPr>
          <p:cNvPr id="444425" name="Picture 9"/>
          <p:cNvPicPr>
            <a:picLocks noChangeAspect="1" noChangeArrowheads="1"/>
          </p:cNvPicPr>
          <p:nvPr/>
        </p:nvPicPr>
        <p:blipFill>
          <a:blip r:embed="rId5"/>
          <a:srcRect/>
          <a:stretch>
            <a:fillRect/>
          </a:stretch>
        </p:blipFill>
        <p:spPr bwMode="auto">
          <a:xfrm>
            <a:off x="376238" y="3276600"/>
            <a:ext cx="2130425" cy="3181350"/>
          </a:xfrm>
          <a:prstGeom prst="rect">
            <a:avLst/>
          </a:prstGeom>
          <a:noFill/>
          <a:effectLst>
            <a:outerShdw blurRad="63500" dist="71842" dir="2700000" algn="ctr" rotWithShape="0">
              <a:schemeClr val="bg2">
                <a:alpha val="74998"/>
              </a:schemeClr>
            </a:outerShdw>
          </a:effectLst>
        </p:spPr>
      </p:pic>
      <p:pic>
        <p:nvPicPr>
          <p:cNvPr id="444426" name="Picture 10"/>
          <p:cNvPicPr>
            <a:picLocks noChangeAspect="1" noChangeArrowheads="1"/>
          </p:cNvPicPr>
          <p:nvPr/>
        </p:nvPicPr>
        <p:blipFill>
          <a:blip r:embed="rId6"/>
          <a:srcRect/>
          <a:stretch>
            <a:fillRect/>
          </a:stretch>
        </p:blipFill>
        <p:spPr bwMode="auto">
          <a:xfrm>
            <a:off x="387350" y="280988"/>
            <a:ext cx="4116388" cy="2755900"/>
          </a:xfrm>
          <a:prstGeom prst="rect">
            <a:avLst/>
          </a:prstGeom>
          <a:noFill/>
          <a:effectLst>
            <a:outerShdw blurRad="63500" dist="71842" dir="2700000" algn="ctr" rotWithShape="0">
              <a:schemeClr val="bg2">
                <a:alpha val="74998"/>
              </a:schemeClr>
            </a:outerShdw>
          </a:effectLst>
        </p:spPr>
      </p:pic>
      <p:pic>
        <p:nvPicPr>
          <p:cNvPr id="444427" name="Picture 11"/>
          <p:cNvPicPr>
            <a:picLocks noChangeAspect="1" noChangeArrowheads="1"/>
          </p:cNvPicPr>
          <p:nvPr/>
        </p:nvPicPr>
        <p:blipFill>
          <a:blip r:embed="rId7"/>
          <a:srcRect/>
          <a:stretch>
            <a:fillRect/>
          </a:stretch>
        </p:blipFill>
        <p:spPr bwMode="auto">
          <a:xfrm>
            <a:off x="1276350" y="2571750"/>
            <a:ext cx="3600450" cy="2409825"/>
          </a:xfrm>
          <a:prstGeom prst="rect">
            <a:avLst/>
          </a:prstGeom>
          <a:noFill/>
          <a:effectLst>
            <a:outerShdw blurRad="63500" dist="71842" dir="2700000" algn="ctr" rotWithShape="0">
              <a:schemeClr val="bg2">
                <a:alpha val="74998"/>
              </a:schemeClr>
            </a:outerShdw>
          </a:effectLst>
        </p:spPr>
      </p:pic>
      <p:pic>
        <p:nvPicPr>
          <p:cNvPr id="444428" name="Picture 12"/>
          <p:cNvPicPr>
            <a:picLocks noChangeAspect="1" noChangeArrowheads="1"/>
          </p:cNvPicPr>
          <p:nvPr/>
        </p:nvPicPr>
        <p:blipFill>
          <a:blip r:embed="rId8"/>
          <a:srcRect/>
          <a:stretch>
            <a:fillRect/>
          </a:stretch>
        </p:blipFill>
        <p:spPr bwMode="auto">
          <a:xfrm>
            <a:off x="3668713" y="0"/>
            <a:ext cx="3089275" cy="2066925"/>
          </a:xfrm>
          <a:prstGeom prst="rect">
            <a:avLst/>
          </a:prstGeom>
          <a:noFill/>
          <a:effectLst>
            <a:outerShdw blurRad="63500" dist="71842" dir="2700000" algn="ctr" rotWithShape="0">
              <a:schemeClr val="bg2">
                <a:alpha val="74998"/>
              </a:schemeClr>
            </a:outerShdw>
          </a:effectLst>
        </p:spPr>
      </p:pic>
      <p:pic>
        <p:nvPicPr>
          <p:cNvPr id="444429" name="Picture 13"/>
          <p:cNvPicPr>
            <a:picLocks noChangeAspect="1" noChangeArrowheads="1"/>
          </p:cNvPicPr>
          <p:nvPr/>
        </p:nvPicPr>
        <p:blipFill>
          <a:blip r:embed="rId9"/>
          <a:srcRect l="33130" t="32338" r="35803" b="14844"/>
          <a:stretch>
            <a:fillRect/>
          </a:stretch>
        </p:blipFill>
        <p:spPr bwMode="auto">
          <a:xfrm>
            <a:off x="7050088" y="1244600"/>
            <a:ext cx="1727200" cy="2201863"/>
          </a:xfrm>
          <a:prstGeom prst="rect">
            <a:avLst/>
          </a:prstGeom>
          <a:noFill/>
          <a:effectLst>
            <a:outerShdw blurRad="63500" dist="71842" dir="2700000" algn="ctr" rotWithShape="0">
              <a:schemeClr val="bg2">
                <a:alpha val="74998"/>
              </a:schemeClr>
            </a:outerShdw>
          </a:effectLst>
        </p:spPr>
      </p:pic>
      <p:pic>
        <p:nvPicPr>
          <p:cNvPr id="444430" name="Picture 14"/>
          <p:cNvPicPr>
            <a:picLocks noChangeAspect="1" noChangeArrowheads="1"/>
          </p:cNvPicPr>
          <p:nvPr/>
        </p:nvPicPr>
        <p:blipFill>
          <a:blip r:embed="rId10"/>
          <a:srcRect/>
          <a:stretch>
            <a:fillRect/>
          </a:stretch>
        </p:blipFill>
        <p:spPr bwMode="auto">
          <a:xfrm>
            <a:off x="5384800" y="415925"/>
            <a:ext cx="2992438" cy="2001838"/>
          </a:xfrm>
          <a:prstGeom prst="rect">
            <a:avLst/>
          </a:prstGeom>
          <a:noFill/>
          <a:effectLst>
            <a:outerShdw blurRad="63500" dist="71842" dir="2700000" algn="ctr" rotWithShape="0">
              <a:schemeClr val="bg2">
                <a:alpha val="74998"/>
              </a:schemeClr>
            </a:outerShdw>
          </a:effectLst>
        </p:spPr>
      </p:pic>
      <p:pic>
        <p:nvPicPr>
          <p:cNvPr id="444431" name="Picture 15"/>
          <p:cNvPicPr>
            <a:picLocks noChangeAspect="1" noChangeArrowheads="1"/>
          </p:cNvPicPr>
          <p:nvPr/>
        </p:nvPicPr>
        <p:blipFill>
          <a:blip r:embed="rId11"/>
          <a:srcRect l="30176" t="40234" r="34216" b="23566"/>
          <a:stretch>
            <a:fillRect/>
          </a:stretch>
        </p:blipFill>
        <p:spPr bwMode="auto">
          <a:xfrm>
            <a:off x="2184400" y="1443038"/>
            <a:ext cx="4902200" cy="3733800"/>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pic>
      <p:pic>
        <p:nvPicPr>
          <p:cNvPr id="444438" name="Picture 22"/>
          <p:cNvPicPr>
            <a:picLocks noChangeAspect="1" noChangeArrowheads="1"/>
          </p:cNvPicPr>
          <p:nvPr/>
        </p:nvPicPr>
        <p:blipFill>
          <a:blip r:embed="rId12"/>
          <a:srcRect/>
          <a:stretch>
            <a:fillRect/>
          </a:stretch>
        </p:blipFill>
        <p:spPr bwMode="auto">
          <a:xfrm>
            <a:off x="1976438" y="298450"/>
            <a:ext cx="5189537" cy="6262688"/>
          </a:xfrm>
          <a:prstGeom prst="rect">
            <a:avLst/>
          </a:prstGeom>
          <a:noFill/>
          <a:ln w="76200">
            <a:solidFill>
              <a:schemeClr val="tx1"/>
            </a:solidFill>
            <a:miter lim="800000"/>
            <a:headEnd/>
            <a:tailEnd/>
          </a:ln>
          <a:effectLst>
            <a:outerShdw blurRad="63500" dist="135003" dir="2928844" algn="ctr" rotWithShape="0">
              <a:schemeClr val="bg2">
                <a:alpha val="74998"/>
              </a:schemeClr>
            </a:outerShdw>
          </a:effectLst>
        </p:spPr>
      </p:pic>
      <p:grpSp>
        <p:nvGrpSpPr>
          <p:cNvPr id="75791" name="Group 16"/>
          <p:cNvGrpSpPr>
            <a:grpSpLocks/>
          </p:cNvGrpSpPr>
          <p:nvPr/>
        </p:nvGrpSpPr>
        <p:grpSpPr bwMode="auto">
          <a:xfrm>
            <a:off x="1073150" y="4586288"/>
            <a:ext cx="7169150" cy="1682750"/>
            <a:chOff x="644" y="2697"/>
            <a:chExt cx="4516" cy="1060"/>
          </a:xfrm>
        </p:grpSpPr>
        <p:grpSp>
          <p:nvGrpSpPr>
            <p:cNvPr id="75799" name="Group 17"/>
            <p:cNvGrpSpPr>
              <a:grpSpLocks/>
            </p:cNvGrpSpPr>
            <p:nvPr/>
          </p:nvGrpSpPr>
          <p:grpSpPr bwMode="auto">
            <a:xfrm>
              <a:off x="644" y="2697"/>
              <a:ext cx="4516" cy="1060"/>
              <a:chOff x="674" y="2802"/>
              <a:chExt cx="4516" cy="1037"/>
            </a:xfrm>
          </p:grpSpPr>
          <p:sp>
            <p:nvSpPr>
              <p:cNvPr id="444434" name="Rectangle 18"/>
              <p:cNvSpPr>
                <a:spLocks noChangeArrowheads="1"/>
              </p:cNvSpPr>
              <p:nvPr/>
            </p:nvSpPr>
            <p:spPr bwMode="auto">
              <a:xfrm>
                <a:off x="674" y="2802"/>
                <a:ext cx="4510" cy="1037"/>
              </a:xfrm>
              <a:prstGeom prst="rect">
                <a:avLst/>
              </a:prstGeom>
              <a:gradFill rotWithShape="0">
                <a:gsLst>
                  <a:gs pos="0">
                    <a:srgbClr val="0033CC"/>
                  </a:gs>
                  <a:gs pos="100000">
                    <a:srgbClr val="003300"/>
                  </a:gs>
                </a:gsLst>
                <a:lin ang="5400000" scaled="1"/>
              </a:grad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2400" b="0">
                  <a:latin typeface="Times" charset="0"/>
                  <a:ea typeface="ＭＳ Ｐゴシック" pitchFamily="34" charset="-128"/>
                  <a:cs typeface="+mn-cs"/>
                </a:endParaRPr>
              </a:p>
            </p:txBody>
          </p:sp>
          <p:sp>
            <p:nvSpPr>
              <p:cNvPr id="444435" name="Rectangle 19"/>
              <p:cNvSpPr>
                <a:spLocks noChangeArrowheads="1"/>
              </p:cNvSpPr>
              <p:nvPr/>
            </p:nvSpPr>
            <p:spPr bwMode="auto">
              <a:xfrm>
                <a:off x="729" y="2990"/>
                <a:ext cx="4461" cy="473"/>
              </a:xfrm>
              <a:prstGeom prst="rect">
                <a:avLst/>
              </a:prstGeom>
              <a:noFill/>
              <a:ln w="12700">
                <a:noFill/>
                <a:miter lim="800000"/>
                <a:headEnd/>
                <a:tailEnd/>
              </a:ln>
              <a:effectLst>
                <a:outerShdw blurRad="63500" dist="119812" dir="1920323" algn="ctr" rotWithShape="0">
                  <a:schemeClr val="bg2">
                    <a:alpha val="74998"/>
                  </a:schemeClr>
                </a:outerShdw>
              </a:effectLst>
            </p:spPr>
            <p:txBody>
              <a:bodyPr lIns="90487" tIns="44450" rIns="90487" bIns="44450">
                <a:spAutoFit/>
              </a:bodyPr>
              <a:lstStyle/>
              <a:p>
                <a:pPr algn="ctr">
                  <a:defRPr/>
                </a:pPr>
                <a:endParaRPr lang="en-US" sz="4400">
                  <a:solidFill>
                    <a:schemeClr val="folHlink"/>
                  </a:solidFill>
                  <a:latin typeface="Helvetica" charset="0"/>
                  <a:ea typeface="ＭＳ Ｐゴシック" pitchFamily="34" charset="-128"/>
                  <a:cs typeface="+mn-cs"/>
                </a:endParaRPr>
              </a:p>
            </p:txBody>
          </p:sp>
        </p:grpSp>
        <p:sp>
          <p:nvSpPr>
            <p:cNvPr id="444436" name="Text Box 20"/>
            <p:cNvSpPr txBox="1">
              <a:spLocks noChangeArrowheads="1"/>
            </p:cNvSpPr>
            <p:nvPr/>
          </p:nvSpPr>
          <p:spPr bwMode="auto">
            <a:xfrm>
              <a:off x="785" y="2753"/>
              <a:ext cx="4202" cy="519"/>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endParaRPr lang="en-US" sz="4800">
                <a:solidFill>
                  <a:schemeClr val="folHlink"/>
                </a:solidFill>
                <a:latin typeface="Helvetica" charset="0"/>
                <a:ea typeface="ＭＳ Ｐゴシック" pitchFamily="34" charset="-128"/>
                <a:cs typeface="+mn-cs"/>
              </a:endParaRPr>
            </a:p>
          </p:txBody>
        </p:sp>
      </p:grpSp>
      <p:sp>
        <p:nvSpPr>
          <p:cNvPr id="444437" name="Rectangle 21"/>
          <p:cNvSpPr>
            <a:spLocks noChangeArrowheads="1"/>
          </p:cNvSpPr>
          <p:nvPr/>
        </p:nvSpPr>
        <p:spPr bwMode="auto">
          <a:xfrm>
            <a:off x="1030288" y="4822825"/>
            <a:ext cx="7081837" cy="1196975"/>
          </a:xfrm>
          <a:prstGeom prst="rect">
            <a:avLst/>
          </a:prstGeom>
          <a:noFill/>
          <a:ln w="12700">
            <a:noFill/>
            <a:miter lim="800000"/>
            <a:headEnd/>
            <a:tailEnd/>
          </a:ln>
          <a:effectLst>
            <a:outerShdw blurRad="63500" dist="119812" dir="1920323" algn="ctr" rotWithShape="0">
              <a:schemeClr val="bg2">
                <a:alpha val="74998"/>
              </a:schemeClr>
            </a:outerShdw>
          </a:effectLst>
        </p:spPr>
        <p:txBody>
          <a:bodyPr lIns="90487" tIns="44450" rIns="90487" bIns="44450">
            <a:spAutoFit/>
          </a:bodyPr>
          <a:lstStyle/>
          <a:p>
            <a:pPr algn="ctr">
              <a:defRPr/>
            </a:pPr>
            <a:r>
              <a:rPr lang="en-US" sz="4400">
                <a:solidFill>
                  <a:schemeClr val="folHlink"/>
                </a:solidFill>
                <a:latin typeface="Helvetica" charset="0"/>
                <a:ea typeface="ＭＳ Ｐゴシック" pitchFamily="34" charset="-128"/>
                <a:cs typeface="+mn-cs"/>
              </a:rPr>
              <a:t>U.S. YEHZHABO                              </a:t>
            </a:r>
            <a:r>
              <a:rPr lang="en-US" sz="2800">
                <a:solidFill>
                  <a:schemeClr val="folHlink"/>
                </a:solidFill>
                <a:latin typeface="Helvetica" charset="0"/>
                <a:ea typeface="ＭＳ Ｐゴシック" pitchFamily="34" charset="-128"/>
                <a:cs typeface="+mn-cs"/>
              </a:rPr>
              <a:t>Amerikamia Kelhou </a:t>
            </a:r>
            <a:r>
              <a:rPr lang="en-US" sz="2800" i="1" u="sng">
                <a:solidFill>
                  <a:schemeClr val="folHlink"/>
                </a:solidFill>
                <a:latin typeface="Helvetica" charset="0"/>
                <a:ea typeface="ＭＳ Ｐゴシック" pitchFamily="34" charset="-128"/>
                <a:cs typeface="+mn-cs"/>
              </a:rPr>
              <a:t>Mviidzeu</a:t>
            </a:r>
            <a:endParaRPr lang="en-US" sz="4400">
              <a:solidFill>
                <a:schemeClr val="folHlink"/>
              </a:solidFill>
              <a:latin typeface="Helvetica" charset="0"/>
              <a:ea typeface="ＭＳ Ｐゴシック" pitchFamily="34" charset="-128"/>
              <a:cs typeface="+mn-cs"/>
            </a:endParaRPr>
          </a:p>
        </p:txBody>
      </p:sp>
      <p:grpSp>
        <p:nvGrpSpPr>
          <p:cNvPr id="4" name="Group 25"/>
          <p:cNvGrpSpPr>
            <a:grpSpLocks/>
          </p:cNvGrpSpPr>
          <p:nvPr/>
        </p:nvGrpSpPr>
        <p:grpSpPr bwMode="auto">
          <a:xfrm>
            <a:off x="534988" y="1682750"/>
            <a:ext cx="8102600" cy="1836738"/>
            <a:chOff x="337" y="1060"/>
            <a:chExt cx="5104" cy="1157"/>
          </a:xfrm>
        </p:grpSpPr>
        <p:sp>
          <p:nvSpPr>
            <p:cNvPr id="75797" name="Rectangle 23"/>
            <p:cNvSpPr>
              <a:spLocks noChangeArrowheads="1"/>
            </p:cNvSpPr>
            <p:nvPr/>
          </p:nvSpPr>
          <p:spPr bwMode="auto">
            <a:xfrm>
              <a:off x="337" y="1060"/>
              <a:ext cx="5104" cy="1157"/>
            </a:xfrm>
            <a:prstGeom prst="rect">
              <a:avLst/>
            </a:prstGeom>
            <a:gradFill rotWithShape="0">
              <a:gsLst>
                <a:gs pos="0">
                  <a:srgbClr val="0000FF"/>
                </a:gs>
                <a:gs pos="100000">
                  <a:srgbClr val="000000"/>
                </a:gs>
              </a:gsLst>
              <a:lin ang="5400000" scaled="1"/>
            </a:gradFill>
            <a:ln w="76200">
              <a:solidFill>
                <a:schemeClr val="folHlink"/>
              </a:solidFill>
              <a:miter lim="800000"/>
              <a:headEnd/>
              <a:tailEnd/>
            </a:ln>
          </p:spPr>
          <p:txBody>
            <a:bodyPr wrap="none" anchor="ctr"/>
            <a:lstStyle/>
            <a:p>
              <a:endParaRPr lang="en-US"/>
            </a:p>
          </p:txBody>
        </p:sp>
        <p:sp>
          <p:nvSpPr>
            <p:cNvPr id="444440" name="Text Box 24"/>
            <p:cNvSpPr txBox="1">
              <a:spLocks noChangeArrowheads="1"/>
            </p:cNvSpPr>
            <p:nvPr/>
          </p:nvSpPr>
          <p:spPr bwMode="auto">
            <a:xfrm>
              <a:off x="584" y="1135"/>
              <a:ext cx="4609" cy="989"/>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200" dirty="0" smtClean="0">
                  <a:solidFill>
                    <a:schemeClr val="folHlink"/>
                  </a:solidFill>
                  <a:latin typeface="Arial" charset="0"/>
                </a:rPr>
                <a:t>PUO THEMIAKO MU SORKARI UNIE DONU KEPFESI PIE KEZHII THEZHO LESHII-U!</a:t>
              </a:r>
            </a:p>
          </p:txBody>
        </p:sp>
      </p:grpSp>
      <p:sp>
        <p:nvSpPr>
          <p:cNvPr id="75794" name="Text Box 26"/>
          <p:cNvSpPr txBox="1">
            <a:spLocks noChangeArrowheads="1"/>
          </p:cNvSpPr>
          <p:nvPr/>
        </p:nvSpPr>
        <p:spPr bwMode="auto">
          <a:xfrm>
            <a:off x="8891588" y="63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444448" name="Rectangle 32"/>
          <p:cNvSpPr>
            <a:spLocks noChangeArrowheads="1"/>
          </p:cNvSpPr>
          <p:nvPr/>
        </p:nvSpPr>
        <p:spPr bwMode="auto">
          <a:xfrm>
            <a:off x="8102600"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29</a:t>
            </a:r>
          </a:p>
        </p:txBody>
      </p:sp>
      <p:sp>
        <p:nvSpPr>
          <p:cNvPr id="75796" name="Text Box 34"/>
          <p:cNvSpPr txBox="1">
            <a:spLocks noChangeArrowheads="1"/>
          </p:cNvSpPr>
          <p:nvPr/>
        </p:nvSpPr>
        <p:spPr bwMode="auto">
          <a:xfrm>
            <a:off x="8588375"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afterEffect">
                                  <p:stCondLst>
                                    <p:cond delay="0"/>
                                  </p:stCondLst>
                                  <p:childTnLst>
                                    <p:set>
                                      <p:cBhvr>
                                        <p:cTn id="6" dur="1" fill="hold">
                                          <p:stCondLst>
                                            <p:cond delay="0"/>
                                          </p:stCondLst>
                                        </p:cTn>
                                        <p:tgtEl>
                                          <p:spTgt spid="444438"/>
                                        </p:tgtEl>
                                        <p:attrNameLst>
                                          <p:attrName>style.visibility</p:attrName>
                                        </p:attrNameLst>
                                      </p:cBhvr>
                                      <p:to>
                                        <p:strVal val="visible"/>
                                      </p:to>
                                    </p:set>
                                    <p:anim calcmode="lin" valueType="num">
                                      <p:cBhvr additive="base">
                                        <p:cTn id="7" dur="5000" fill="hold"/>
                                        <p:tgtEl>
                                          <p:spTgt spid="444438"/>
                                        </p:tgtEl>
                                        <p:attrNameLst>
                                          <p:attrName>ppt_x</p:attrName>
                                        </p:attrNameLst>
                                      </p:cBhvr>
                                      <p:tavLst>
                                        <p:tav tm="0">
                                          <p:val>
                                            <p:strVal val="#ppt_x"/>
                                          </p:val>
                                        </p:tav>
                                        <p:tav tm="100000">
                                          <p:val>
                                            <p:strVal val="#ppt_x"/>
                                          </p:val>
                                        </p:tav>
                                      </p:tavLst>
                                    </p:anim>
                                    <p:anim calcmode="lin" valueType="num">
                                      <p:cBhvr additive="base">
                                        <p:cTn id="8" dur="5000" fill="hold"/>
                                        <p:tgtEl>
                                          <p:spTgt spid="44443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9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403507" name="Rectangle 51"/>
          <p:cNvSpPr>
            <a:spLocks noChangeArrowheads="1"/>
          </p:cNvSpPr>
          <p:nvPr/>
        </p:nvSpPr>
        <p:spPr bwMode="auto">
          <a:xfrm>
            <a:off x="5738813" y="4878388"/>
            <a:ext cx="2144712" cy="58261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dirty="0">
                <a:solidFill>
                  <a:schemeClr val="folHlink"/>
                </a:solidFill>
              </a:rPr>
              <a:t>SEYIE 12</a:t>
            </a:r>
          </a:p>
        </p:txBody>
      </p:sp>
      <p:sp>
        <p:nvSpPr>
          <p:cNvPr id="403508" name="Rectangle 52"/>
          <p:cNvSpPr>
            <a:spLocks noChangeArrowheads="1"/>
          </p:cNvSpPr>
          <p:nvPr/>
        </p:nvSpPr>
        <p:spPr bwMode="auto">
          <a:xfrm>
            <a:off x="6916738" y="2241550"/>
            <a:ext cx="2111375"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t>TUOKEPRA</a:t>
            </a:r>
          </a:p>
        </p:txBody>
      </p:sp>
      <p:sp>
        <p:nvSpPr>
          <p:cNvPr id="403509" name="Rectangle 53"/>
          <p:cNvSpPr>
            <a:spLocks noChangeArrowheads="1"/>
          </p:cNvSpPr>
          <p:nvPr/>
        </p:nvSpPr>
        <p:spPr bwMode="auto">
          <a:xfrm>
            <a:off x="1892300" y="5978525"/>
            <a:ext cx="2886075"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chemeClr val="folHlink"/>
                </a:solidFill>
              </a:rPr>
              <a:t>KEPETHADIE 5</a:t>
            </a:r>
          </a:p>
        </p:txBody>
      </p:sp>
      <p:sp>
        <p:nvSpPr>
          <p:cNvPr id="403510" name="Rectangle 54"/>
          <p:cNvSpPr>
            <a:spLocks noChangeArrowheads="1"/>
          </p:cNvSpPr>
          <p:nvPr/>
        </p:nvSpPr>
        <p:spPr bwMode="auto">
          <a:xfrm>
            <a:off x="3765550" y="1693863"/>
            <a:ext cx="3419475"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rgbClr val="99CCFF"/>
                </a:solidFill>
              </a:rPr>
              <a:t>KIJII KEZAKEWA</a:t>
            </a:r>
          </a:p>
        </p:txBody>
      </p:sp>
      <p:sp>
        <p:nvSpPr>
          <p:cNvPr id="403511" name="Rectangle 55"/>
          <p:cNvSpPr>
            <a:spLocks noChangeArrowheads="1"/>
          </p:cNvSpPr>
          <p:nvPr/>
        </p:nvSpPr>
        <p:spPr bwMode="auto">
          <a:xfrm>
            <a:off x="1471613" y="4167188"/>
            <a:ext cx="2613025"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chemeClr val="folHlink"/>
                </a:solidFill>
              </a:rPr>
              <a:t>CHAPIMIAKO</a:t>
            </a:r>
          </a:p>
        </p:txBody>
      </p:sp>
      <p:sp>
        <p:nvSpPr>
          <p:cNvPr id="403512" name="Rectangle 56"/>
          <p:cNvSpPr>
            <a:spLocks noChangeArrowheads="1"/>
          </p:cNvSpPr>
          <p:nvPr/>
        </p:nvSpPr>
        <p:spPr bwMode="auto">
          <a:xfrm>
            <a:off x="671513" y="939800"/>
            <a:ext cx="2867025"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chemeClr val="folHlink"/>
                </a:solidFill>
              </a:rPr>
              <a:t>DIELIEKEVIKO</a:t>
            </a:r>
          </a:p>
        </p:txBody>
      </p:sp>
      <p:sp>
        <p:nvSpPr>
          <p:cNvPr id="403514" name="Rectangle 58"/>
          <p:cNvSpPr>
            <a:spLocks noChangeArrowheads="1"/>
          </p:cNvSpPr>
          <p:nvPr/>
        </p:nvSpPr>
        <p:spPr bwMode="auto">
          <a:xfrm>
            <a:off x="196850" y="5453063"/>
            <a:ext cx="213995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rPr>
              <a:t>M - C - C </a:t>
            </a:r>
          </a:p>
        </p:txBody>
      </p:sp>
      <p:sp>
        <p:nvSpPr>
          <p:cNvPr id="403515" name="Rectangle 59"/>
          <p:cNvSpPr>
            <a:spLocks noChangeArrowheads="1"/>
          </p:cNvSpPr>
          <p:nvPr/>
        </p:nvSpPr>
        <p:spPr bwMode="auto">
          <a:xfrm>
            <a:off x="180975" y="312738"/>
            <a:ext cx="2954338"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rgbClr val="FF3300"/>
                </a:solidFill>
              </a:rPr>
              <a:t>Abraham KEKIE</a:t>
            </a:r>
          </a:p>
        </p:txBody>
      </p:sp>
      <p:sp>
        <p:nvSpPr>
          <p:cNvPr id="403516" name="Rectangle 60"/>
          <p:cNvSpPr>
            <a:spLocks noChangeArrowheads="1"/>
          </p:cNvSpPr>
          <p:nvPr/>
        </p:nvSpPr>
        <p:spPr bwMode="auto">
          <a:xfrm>
            <a:off x="2871788" y="4668838"/>
            <a:ext cx="1225550"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a:solidFill>
                  <a:srgbClr val="99CCFF"/>
                </a:solidFill>
              </a:rPr>
              <a:t>I - I</a:t>
            </a:r>
          </a:p>
        </p:txBody>
      </p:sp>
      <p:sp>
        <p:nvSpPr>
          <p:cNvPr id="403517" name="Rectangle 61"/>
          <p:cNvSpPr>
            <a:spLocks noChangeArrowheads="1"/>
          </p:cNvSpPr>
          <p:nvPr/>
        </p:nvSpPr>
        <p:spPr bwMode="auto">
          <a:xfrm>
            <a:off x="6246813" y="3598863"/>
            <a:ext cx="3519487"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chemeClr val="folHlink"/>
                </a:solidFill>
              </a:rPr>
              <a:t>MIADIEMIA</a:t>
            </a:r>
            <a:r>
              <a:rPr lang="en-US" sz="2000" dirty="0">
                <a:solidFill>
                  <a:schemeClr val="folHlink"/>
                </a:solidFill>
              </a:rPr>
              <a:t>          </a:t>
            </a:r>
          </a:p>
        </p:txBody>
      </p:sp>
      <p:sp>
        <p:nvSpPr>
          <p:cNvPr id="403518" name="Rectangle 62"/>
          <p:cNvSpPr>
            <a:spLocks noChangeArrowheads="1"/>
          </p:cNvSpPr>
          <p:nvPr/>
        </p:nvSpPr>
        <p:spPr bwMode="auto">
          <a:xfrm>
            <a:off x="3497263" y="1104900"/>
            <a:ext cx="136525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00CC00"/>
                </a:solidFill>
              </a:rPr>
              <a:t>SINAI</a:t>
            </a:r>
          </a:p>
        </p:txBody>
      </p:sp>
      <p:sp>
        <p:nvSpPr>
          <p:cNvPr id="403519" name="Rectangle 63"/>
          <p:cNvSpPr>
            <a:spLocks noChangeArrowheads="1"/>
          </p:cNvSpPr>
          <p:nvPr/>
        </p:nvSpPr>
        <p:spPr bwMode="auto">
          <a:xfrm>
            <a:off x="6270625" y="5856288"/>
            <a:ext cx="1941513"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rgbClr val="FF3300"/>
                </a:solidFill>
              </a:rPr>
              <a:t>CHA  3...</a:t>
            </a:r>
          </a:p>
        </p:txBody>
      </p:sp>
      <p:sp>
        <p:nvSpPr>
          <p:cNvPr id="403520" name="Rectangle 64"/>
          <p:cNvSpPr>
            <a:spLocks noChangeArrowheads="1"/>
          </p:cNvSpPr>
          <p:nvPr/>
        </p:nvSpPr>
        <p:spPr bwMode="auto">
          <a:xfrm>
            <a:off x="2074863" y="3006725"/>
            <a:ext cx="1681162"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3300"/>
                </a:solidFill>
              </a:rPr>
              <a:t>ISRAEL </a:t>
            </a:r>
          </a:p>
        </p:txBody>
      </p:sp>
      <p:sp>
        <p:nvSpPr>
          <p:cNvPr id="403522" name="Rectangle 66"/>
          <p:cNvSpPr>
            <a:spLocks noChangeArrowheads="1"/>
          </p:cNvSpPr>
          <p:nvPr/>
        </p:nvSpPr>
        <p:spPr bwMode="auto">
          <a:xfrm>
            <a:off x="642938" y="3394075"/>
            <a:ext cx="1304925" cy="57626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a:solidFill>
                  <a:srgbClr val="00CC00"/>
                </a:solidFill>
              </a:rPr>
              <a:t>J - E</a:t>
            </a:r>
          </a:p>
        </p:txBody>
      </p:sp>
      <p:sp>
        <p:nvSpPr>
          <p:cNvPr id="403523" name="Rectangle 67"/>
          <p:cNvSpPr>
            <a:spLocks noChangeArrowheads="1"/>
          </p:cNvSpPr>
          <p:nvPr/>
        </p:nvSpPr>
        <p:spPr bwMode="auto">
          <a:xfrm>
            <a:off x="2263775" y="2111375"/>
            <a:ext cx="83185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rPr>
              <a:t>430</a:t>
            </a:r>
          </a:p>
        </p:txBody>
      </p:sp>
      <p:sp>
        <p:nvSpPr>
          <p:cNvPr id="403524" name="Rectangle 68"/>
          <p:cNvSpPr>
            <a:spLocks noChangeArrowheads="1"/>
          </p:cNvSpPr>
          <p:nvPr/>
        </p:nvSpPr>
        <p:spPr bwMode="auto">
          <a:xfrm>
            <a:off x="3498850" y="541338"/>
            <a:ext cx="198120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t>S - D - S</a:t>
            </a:r>
          </a:p>
        </p:txBody>
      </p:sp>
      <p:sp>
        <p:nvSpPr>
          <p:cNvPr id="403525" name="Rectangle 69"/>
          <p:cNvSpPr>
            <a:spLocks noChangeArrowheads="1"/>
          </p:cNvSpPr>
          <p:nvPr/>
        </p:nvSpPr>
        <p:spPr bwMode="auto">
          <a:xfrm>
            <a:off x="3919538" y="5467350"/>
            <a:ext cx="19891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00CC00"/>
                </a:solidFill>
              </a:rPr>
              <a:t>Z - E - N</a:t>
            </a:r>
          </a:p>
        </p:txBody>
      </p:sp>
      <p:sp>
        <p:nvSpPr>
          <p:cNvPr id="403526" name="Rectangle 70"/>
          <p:cNvSpPr>
            <a:spLocks noChangeArrowheads="1"/>
          </p:cNvSpPr>
          <p:nvPr/>
        </p:nvSpPr>
        <p:spPr bwMode="auto">
          <a:xfrm>
            <a:off x="2874963" y="3673475"/>
            <a:ext cx="2879725"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chemeClr val="folHlink"/>
                </a:solidFill>
              </a:rPr>
              <a:t>MHAKECHIIKO</a:t>
            </a:r>
          </a:p>
        </p:txBody>
      </p:sp>
      <p:sp>
        <p:nvSpPr>
          <p:cNvPr id="403527" name="Rectangle 71"/>
          <p:cNvSpPr>
            <a:spLocks noChangeArrowheads="1"/>
          </p:cNvSpPr>
          <p:nvPr/>
        </p:nvSpPr>
        <p:spPr bwMode="auto">
          <a:xfrm>
            <a:off x="4981575" y="1047750"/>
            <a:ext cx="4176713"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rgbClr val="FF3300"/>
                </a:solidFill>
              </a:rPr>
              <a:t>LESHIITHUKESHIIKO</a:t>
            </a:r>
          </a:p>
        </p:txBody>
      </p:sp>
      <p:sp>
        <p:nvSpPr>
          <p:cNvPr id="403529" name="Rectangle 73"/>
          <p:cNvSpPr>
            <a:spLocks noChangeArrowheads="1"/>
          </p:cNvSpPr>
          <p:nvPr/>
        </p:nvSpPr>
        <p:spPr bwMode="auto">
          <a:xfrm>
            <a:off x="5657850" y="217488"/>
            <a:ext cx="2849563" cy="4540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400">
                <a:solidFill>
                  <a:srgbClr val="00CC00"/>
                </a:solidFill>
              </a:rPr>
              <a:t>KADESH BARNEA</a:t>
            </a:r>
          </a:p>
        </p:txBody>
      </p:sp>
      <p:sp>
        <p:nvSpPr>
          <p:cNvPr id="403530" name="Rectangle 74"/>
          <p:cNvSpPr>
            <a:spLocks noChangeArrowheads="1"/>
          </p:cNvSpPr>
          <p:nvPr/>
        </p:nvSpPr>
        <p:spPr bwMode="auto">
          <a:xfrm>
            <a:off x="4673600" y="4322763"/>
            <a:ext cx="83185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t>350</a:t>
            </a:r>
          </a:p>
        </p:txBody>
      </p:sp>
      <p:sp>
        <p:nvSpPr>
          <p:cNvPr id="403531" name="Rectangle 75"/>
          <p:cNvSpPr>
            <a:spLocks noChangeArrowheads="1"/>
          </p:cNvSpPr>
          <p:nvPr/>
        </p:nvSpPr>
        <p:spPr bwMode="auto">
          <a:xfrm>
            <a:off x="5605463" y="4165600"/>
            <a:ext cx="1624012"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00CC00"/>
                </a:solidFill>
              </a:rPr>
              <a:t> JUDAH</a:t>
            </a:r>
          </a:p>
        </p:txBody>
      </p:sp>
      <p:sp>
        <p:nvSpPr>
          <p:cNvPr id="403532" name="Rectangle 76"/>
          <p:cNvSpPr>
            <a:spLocks noChangeArrowheads="1"/>
          </p:cNvSpPr>
          <p:nvPr/>
        </p:nvSpPr>
        <p:spPr bwMode="auto">
          <a:xfrm>
            <a:off x="3702050" y="2473325"/>
            <a:ext cx="2090738"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chemeClr val="folHlink"/>
                </a:solidFill>
              </a:rPr>
              <a:t>TEICIE 70</a:t>
            </a:r>
          </a:p>
        </p:txBody>
      </p:sp>
      <p:sp>
        <p:nvSpPr>
          <p:cNvPr id="403533" name="Rectangle 77"/>
          <p:cNvSpPr>
            <a:spLocks noChangeArrowheads="1"/>
          </p:cNvSpPr>
          <p:nvPr/>
        </p:nvSpPr>
        <p:spPr bwMode="auto">
          <a:xfrm>
            <a:off x="366713" y="2363788"/>
            <a:ext cx="1454150"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latin typeface="Comic Sans MS" pitchFamily="66" charset="0"/>
                <a:ea typeface="ＭＳ Ｐゴシック" pitchFamily="34" charset="-128"/>
                <a:cs typeface="+mn-cs"/>
              </a:rPr>
              <a:t>KEHOU</a:t>
            </a:r>
            <a:endParaRPr lang="en-US" sz="2800" i="1">
              <a:latin typeface="Comic Sans MS" pitchFamily="66" charset="0"/>
              <a:ea typeface="ＭＳ Ｐゴシック" pitchFamily="34" charset="-128"/>
              <a:cs typeface="+mn-cs"/>
            </a:endParaRPr>
          </a:p>
        </p:txBody>
      </p:sp>
      <p:sp>
        <p:nvSpPr>
          <p:cNvPr id="403535" name="Rectangle 79"/>
          <p:cNvSpPr>
            <a:spLocks noChangeArrowheads="1"/>
          </p:cNvSpPr>
          <p:nvPr/>
        </p:nvSpPr>
        <p:spPr bwMode="auto">
          <a:xfrm>
            <a:off x="7204075" y="4378325"/>
            <a:ext cx="1905000"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chemeClr val="folHlink"/>
                </a:solidFill>
              </a:rPr>
              <a:t>K - P - T</a:t>
            </a:r>
          </a:p>
        </p:txBody>
      </p:sp>
      <p:sp>
        <p:nvSpPr>
          <p:cNvPr id="403536" name="Rectangle 80"/>
          <p:cNvSpPr>
            <a:spLocks noChangeArrowheads="1"/>
          </p:cNvSpPr>
          <p:nvPr/>
        </p:nvSpPr>
        <p:spPr bwMode="auto">
          <a:xfrm>
            <a:off x="5927725" y="555625"/>
            <a:ext cx="61436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chemeClr val="folHlink"/>
                </a:solidFill>
              </a:rPr>
              <a:t>40</a:t>
            </a:r>
          </a:p>
        </p:txBody>
      </p:sp>
      <p:sp>
        <p:nvSpPr>
          <p:cNvPr id="403537" name="Rectangle 81"/>
          <p:cNvSpPr>
            <a:spLocks noChangeArrowheads="1"/>
          </p:cNvSpPr>
          <p:nvPr/>
        </p:nvSpPr>
        <p:spPr bwMode="auto">
          <a:xfrm>
            <a:off x="561975" y="1557338"/>
            <a:ext cx="18383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00CC00"/>
                </a:solidFill>
                <a:latin typeface="Comic Sans MS" pitchFamily="66" charset="0"/>
                <a:ea typeface="ＭＳ Ｐゴシック" pitchFamily="34" charset="-128"/>
                <a:cs typeface="+mn-cs"/>
              </a:rPr>
              <a:t>JERICHO</a:t>
            </a:r>
            <a:endParaRPr lang="en-US" sz="2800">
              <a:solidFill>
                <a:schemeClr val="folHlink"/>
              </a:solidFill>
              <a:latin typeface="Comic Sans MS" pitchFamily="66" charset="0"/>
              <a:ea typeface="ＭＳ Ｐゴシック" pitchFamily="34" charset="-128"/>
              <a:cs typeface="+mn-cs"/>
            </a:endParaRPr>
          </a:p>
        </p:txBody>
      </p:sp>
      <p:sp>
        <p:nvSpPr>
          <p:cNvPr id="403538" name="Rectangle 82"/>
          <p:cNvSpPr>
            <a:spLocks noChangeArrowheads="1"/>
          </p:cNvSpPr>
          <p:nvPr/>
        </p:nvSpPr>
        <p:spPr bwMode="auto">
          <a:xfrm>
            <a:off x="0" y="4889500"/>
            <a:ext cx="2401888"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rgbClr val="FF3300"/>
                </a:solidFill>
              </a:rPr>
              <a:t>PESIKESHII</a:t>
            </a:r>
          </a:p>
        </p:txBody>
      </p:sp>
      <p:sp>
        <p:nvSpPr>
          <p:cNvPr id="403539" name="Rectangle 83"/>
          <p:cNvSpPr>
            <a:spLocks noChangeArrowheads="1"/>
          </p:cNvSpPr>
          <p:nvPr/>
        </p:nvSpPr>
        <p:spPr bwMode="auto">
          <a:xfrm>
            <a:off x="6042025" y="2876550"/>
            <a:ext cx="2978150"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rgbClr val="FF3300"/>
                </a:solidFill>
              </a:rPr>
              <a:t>SIEDZEKESIKO</a:t>
            </a:r>
          </a:p>
        </p:txBody>
      </p:sp>
      <p:sp>
        <p:nvSpPr>
          <p:cNvPr id="77855" name="Text Box 87"/>
          <p:cNvSpPr txBox="1">
            <a:spLocks noChangeArrowheads="1"/>
          </p:cNvSpPr>
          <p:nvPr/>
        </p:nvSpPr>
        <p:spPr bwMode="auto">
          <a:xfrm>
            <a:off x="8891588" y="63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403549" name="Rectangle 93"/>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30</a:t>
            </a:r>
          </a:p>
        </p:txBody>
      </p:sp>
      <p:sp>
        <p:nvSpPr>
          <p:cNvPr id="77857" name="Text Box 95"/>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403552" name="Rectangle 96"/>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Tree>
  </p:cSld>
  <p:clrMapOvr>
    <a:masterClrMapping/>
  </p:clrMapOvr>
  <p:transition xmlns:p14="http://schemas.microsoft.com/office/powerpoint/2010/main" spd="med" advTm="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03515"/>
                                        </p:tgtEl>
                                        <p:attrNameLst>
                                          <p:attrName>style.visibility</p:attrName>
                                        </p:attrNameLst>
                                      </p:cBhvr>
                                      <p:to>
                                        <p:strVal val="visible"/>
                                      </p:to>
                                    </p:set>
                                    <p:anim calcmode="lin" valueType="num">
                                      <p:cBhvr>
                                        <p:cTn id="7" dur="500" fill="hold"/>
                                        <p:tgtEl>
                                          <p:spTgt spid="403515"/>
                                        </p:tgtEl>
                                        <p:attrNameLst>
                                          <p:attrName>ppt_w</p:attrName>
                                        </p:attrNameLst>
                                      </p:cBhvr>
                                      <p:tavLst>
                                        <p:tav tm="0">
                                          <p:val>
                                            <p:fltVal val="0"/>
                                          </p:val>
                                        </p:tav>
                                        <p:tav tm="100000">
                                          <p:val>
                                            <p:strVal val="#ppt_w"/>
                                          </p:val>
                                        </p:tav>
                                      </p:tavLst>
                                    </p:anim>
                                    <p:anim calcmode="lin" valueType="num">
                                      <p:cBhvr>
                                        <p:cTn id="8" dur="500" fill="hold"/>
                                        <p:tgtEl>
                                          <p:spTgt spid="403515"/>
                                        </p:tgtEl>
                                        <p:attrNameLst>
                                          <p:attrName>ppt_h</p:attrName>
                                        </p:attrNameLst>
                                      </p:cBhvr>
                                      <p:tavLst>
                                        <p:tav tm="0">
                                          <p:val>
                                            <p:fltVal val="0"/>
                                          </p:val>
                                        </p:tav>
                                        <p:tav tm="100000">
                                          <p:val>
                                            <p:strVal val="#ppt_h"/>
                                          </p:val>
                                        </p:tav>
                                      </p:tavLst>
                                    </p:anim>
                                    <p:anim calcmode="lin" valueType="num">
                                      <p:cBhvr>
                                        <p:cTn id="9" dur="500" fill="hold"/>
                                        <p:tgtEl>
                                          <p:spTgt spid="403515"/>
                                        </p:tgtEl>
                                        <p:attrNameLst>
                                          <p:attrName>ppt_x</p:attrName>
                                        </p:attrNameLst>
                                      </p:cBhvr>
                                      <p:tavLst>
                                        <p:tav tm="0">
                                          <p:val>
                                            <p:fltVal val="0.5"/>
                                          </p:val>
                                        </p:tav>
                                        <p:tav tm="100000">
                                          <p:val>
                                            <p:strVal val="#ppt_x"/>
                                          </p:val>
                                        </p:tav>
                                      </p:tavLst>
                                    </p:anim>
                                    <p:anim calcmode="lin" valueType="num">
                                      <p:cBhvr>
                                        <p:cTn id="10" dur="500" fill="hold"/>
                                        <p:tgtEl>
                                          <p:spTgt spid="40351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403535"/>
                                        </p:tgtEl>
                                        <p:attrNameLst>
                                          <p:attrName>style.visibility</p:attrName>
                                        </p:attrNameLst>
                                      </p:cBhvr>
                                      <p:to>
                                        <p:strVal val="visible"/>
                                      </p:to>
                                    </p:set>
                                    <p:anim calcmode="lin" valueType="num">
                                      <p:cBhvr>
                                        <p:cTn id="14" dur="500" fill="hold"/>
                                        <p:tgtEl>
                                          <p:spTgt spid="403535"/>
                                        </p:tgtEl>
                                        <p:attrNameLst>
                                          <p:attrName>ppt_w</p:attrName>
                                        </p:attrNameLst>
                                      </p:cBhvr>
                                      <p:tavLst>
                                        <p:tav tm="0">
                                          <p:val>
                                            <p:fltVal val="0"/>
                                          </p:val>
                                        </p:tav>
                                        <p:tav tm="100000">
                                          <p:val>
                                            <p:strVal val="#ppt_w"/>
                                          </p:val>
                                        </p:tav>
                                      </p:tavLst>
                                    </p:anim>
                                    <p:anim calcmode="lin" valueType="num">
                                      <p:cBhvr>
                                        <p:cTn id="15" dur="500" fill="hold"/>
                                        <p:tgtEl>
                                          <p:spTgt spid="403535"/>
                                        </p:tgtEl>
                                        <p:attrNameLst>
                                          <p:attrName>ppt_h</p:attrName>
                                        </p:attrNameLst>
                                      </p:cBhvr>
                                      <p:tavLst>
                                        <p:tav tm="0">
                                          <p:val>
                                            <p:fltVal val="0"/>
                                          </p:val>
                                        </p:tav>
                                        <p:tav tm="100000">
                                          <p:val>
                                            <p:strVal val="#ppt_h"/>
                                          </p:val>
                                        </p:tav>
                                      </p:tavLst>
                                    </p:anim>
                                    <p:anim calcmode="lin" valueType="num">
                                      <p:cBhvr>
                                        <p:cTn id="16" dur="500" fill="hold"/>
                                        <p:tgtEl>
                                          <p:spTgt spid="403535"/>
                                        </p:tgtEl>
                                        <p:attrNameLst>
                                          <p:attrName>ppt_x</p:attrName>
                                        </p:attrNameLst>
                                      </p:cBhvr>
                                      <p:tavLst>
                                        <p:tav tm="0">
                                          <p:val>
                                            <p:fltVal val="0.5"/>
                                          </p:val>
                                        </p:tav>
                                        <p:tav tm="100000">
                                          <p:val>
                                            <p:strVal val="#ppt_x"/>
                                          </p:val>
                                        </p:tav>
                                      </p:tavLst>
                                    </p:anim>
                                    <p:anim calcmode="lin" valueType="num">
                                      <p:cBhvr>
                                        <p:cTn id="17" dur="500" fill="hold"/>
                                        <p:tgtEl>
                                          <p:spTgt spid="403535"/>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403516"/>
                                        </p:tgtEl>
                                        <p:attrNameLst>
                                          <p:attrName>style.visibility</p:attrName>
                                        </p:attrNameLst>
                                      </p:cBhvr>
                                      <p:to>
                                        <p:strVal val="visible"/>
                                      </p:to>
                                    </p:set>
                                    <p:anim calcmode="lin" valueType="num">
                                      <p:cBhvr>
                                        <p:cTn id="21" dur="500" fill="hold"/>
                                        <p:tgtEl>
                                          <p:spTgt spid="403516"/>
                                        </p:tgtEl>
                                        <p:attrNameLst>
                                          <p:attrName>ppt_w</p:attrName>
                                        </p:attrNameLst>
                                      </p:cBhvr>
                                      <p:tavLst>
                                        <p:tav tm="0">
                                          <p:val>
                                            <p:fltVal val="0"/>
                                          </p:val>
                                        </p:tav>
                                        <p:tav tm="100000">
                                          <p:val>
                                            <p:strVal val="#ppt_w"/>
                                          </p:val>
                                        </p:tav>
                                      </p:tavLst>
                                    </p:anim>
                                    <p:anim calcmode="lin" valueType="num">
                                      <p:cBhvr>
                                        <p:cTn id="22" dur="500" fill="hold"/>
                                        <p:tgtEl>
                                          <p:spTgt spid="403516"/>
                                        </p:tgtEl>
                                        <p:attrNameLst>
                                          <p:attrName>ppt_h</p:attrName>
                                        </p:attrNameLst>
                                      </p:cBhvr>
                                      <p:tavLst>
                                        <p:tav tm="0">
                                          <p:val>
                                            <p:fltVal val="0"/>
                                          </p:val>
                                        </p:tav>
                                        <p:tav tm="100000">
                                          <p:val>
                                            <p:strVal val="#ppt_h"/>
                                          </p:val>
                                        </p:tav>
                                      </p:tavLst>
                                    </p:anim>
                                    <p:anim calcmode="lin" valueType="num">
                                      <p:cBhvr>
                                        <p:cTn id="23" dur="500" fill="hold"/>
                                        <p:tgtEl>
                                          <p:spTgt spid="403516"/>
                                        </p:tgtEl>
                                        <p:attrNameLst>
                                          <p:attrName>ppt_x</p:attrName>
                                        </p:attrNameLst>
                                      </p:cBhvr>
                                      <p:tavLst>
                                        <p:tav tm="0">
                                          <p:val>
                                            <p:fltVal val="0.5"/>
                                          </p:val>
                                        </p:tav>
                                        <p:tav tm="100000">
                                          <p:val>
                                            <p:strVal val="#ppt_x"/>
                                          </p:val>
                                        </p:tav>
                                      </p:tavLst>
                                    </p:anim>
                                    <p:anim calcmode="lin" valueType="num">
                                      <p:cBhvr>
                                        <p:cTn id="24" dur="500" fill="hold"/>
                                        <p:tgtEl>
                                          <p:spTgt spid="40351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403507"/>
                                        </p:tgtEl>
                                        <p:attrNameLst>
                                          <p:attrName>style.visibility</p:attrName>
                                        </p:attrNameLst>
                                      </p:cBhvr>
                                      <p:to>
                                        <p:strVal val="visible"/>
                                      </p:to>
                                    </p:set>
                                    <p:anim calcmode="lin" valueType="num">
                                      <p:cBhvr>
                                        <p:cTn id="28" dur="500" fill="hold"/>
                                        <p:tgtEl>
                                          <p:spTgt spid="403507"/>
                                        </p:tgtEl>
                                        <p:attrNameLst>
                                          <p:attrName>ppt_w</p:attrName>
                                        </p:attrNameLst>
                                      </p:cBhvr>
                                      <p:tavLst>
                                        <p:tav tm="0">
                                          <p:val>
                                            <p:fltVal val="0"/>
                                          </p:val>
                                        </p:tav>
                                        <p:tav tm="100000">
                                          <p:val>
                                            <p:strVal val="#ppt_w"/>
                                          </p:val>
                                        </p:tav>
                                      </p:tavLst>
                                    </p:anim>
                                    <p:anim calcmode="lin" valueType="num">
                                      <p:cBhvr>
                                        <p:cTn id="29" dur="500" fill="hold"/>
                                        <p:tgtEl>
                                          <p:spTgt spid="403507"/>
                                        </p:tgtEl>
                                        <p:attrNameLst>
                                          <p:attrName>ppt_h</p:attrName>
                                        </p:attrNameLst>
                                      </p:cBhvr>
                                      <p:tavLst>
                                        <p:tav tm="0">
                                          <p:val>
                                            <p:fltVal val="0"/>
                                          </p:val>
                                        </p:tav>
                                        <p:tav tm="100000">
                                          <p:val>
                                            <p:strVal val="#ppt_h"/>
                                          </p:val>
                                        </p:tav>
                                      </p:tavLst>
                                    </p:anim>
                                    <p:anim calcmode="lin" valueType="num">
                                      <p:cBhvr>
                                        <p:cTn id="30" dur="500" fill="hold"/>
                                        <p:tgtEl>
                                          <p:spTgt spid="403507"/>
                                        </p:tgtEl>
                                        <p:attrNameLst>
                                          <p:attrName>ppt_x</p:attrName>
                                        </p:attrNameLst>
                                      </p:cBhvr>
                                      <p:tavLst>
                                        <p:tav tm="0">
                                          <p:val>
                                            <p:fltVal val="0.5"/>
                                          </p:val>
                                        </p:tav>
                                        <p:tav tm="100000">
                                          <p:val>
                                            <p:strVal val="#ppt_x"/>
                                          </p:val>
                                        </p:tav>
                                      </p:tavLst>
                                    </p:anim>
                                    <p:anim calcmode="lin" valueType="num">
                                      <p:cBhvr>
                                        <p:cTn id="31" dur="500" fill="hold"/>
                                        <p:tgtEl>
                                          <p:spTgt spid="403507"/>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grpId="0" nodeType="afterEffect">
                                  <p:stCondLst>
                                    <p:cond delay="0"/>
                                  </p:stCondLst>
                                  <p:childTnLst>
                                    <p:set>
                                      <p:cBhvr>
                                        <p:cTn id="34" dur="1" fill="hold">
                                          <p:stCondLst>
                                            <p:cond delay="0"/>
                                          </p:stCondLst>
                                        </p:cTn>
                                        <p:tgtEl>
                                          <p:spTgt spid="403517"/>
                                        </p:tgtEl>
                                        <p:attrNameLst>
                                          <p:attrName>style.visibility</p:attrName>
                                        </p:attrNameLst>
                                      </p:cBhvr>
                                      <p:to>
                                        <p:strVal val="visible"/>
                                      </p:to>
                                    </p:set>
                                    <p:anim calcmode="lin" valueType="num">
                                      <p:cBhvr>
                                        <p:cTn id="35" dur="500" fill="hold"/>
                                        <p:tgtEl>
                                          <p:spTgt spid="403517"/>
                                        </p:tgtEl>
                                        <p:attrNameLst>
                                          <p:attrName>ppt_w</p:attrName>
                                        </p:attrNameLst>
                                      </p:cBhvr>
                                      <p:tavLst>
                                        <p:tav tm="0">
                                          <p:val>
                                            <p:fltVal val="0"/>
                                          </p:val>
                                        </p:tav>
                                        <p:tav tm="100000">
                                          <p:val>
                                            <p:strVal val="#ppt_w"/>
                                          </p:val>
                                        </p:tav>
                                      </p:tavLst>
                                    </p:anim>
                                    <p:anim calcmode="lin" valueType="num">
                                      <p:cBhvr>
                                        <p:cTn id="36" dur="500" fill="hold"/>
                                        <p:tgtEl>
                                          <p:spTgt spid="403517"/>
                                        </p:tgtEl>
                                        <p:attrNameLst>
                                          <p:attrName>ppt_h</p:attrName>
                                        </p:attrNameLst>
                                      </p:cBhvr>
                                      <p:tavLst>
                                        <p:tav tm="0">
                                          <p:val>
                                            <p:fltVal val="0"/>
                                          </p:val>
                                        </p:tav>
                                        <p:tav tm="100000">
                                          <p:val>
                                            <p:strVal val="#ppt_h"/>
                                          </p:val>
                                        </p:tav>
                                      </p:tavLst>
                                    </p:anim>
                                    <p:anim calcmode="lin" valueType="num">
                                      <p:cBhvr>
                                        <p:cTn id="37" dur="500" fill="hold"/>
                                        <p:tgtEl>
                                          <p:spTgt spid="403517"/>
                                        </p:tgtEl>
                                        <p:attrNameLst>
                                          <p:attrName>ppt_x</p:attrName>
                                        </p:attrNameLst>
                                      </p:cBhvr>
                                      <p:tavLst>
                                        <p:tav tm="0">
                                          <p:val>
                                            <p:fltVal val="0.5"/>
                                          </p:val>
                                        </p:tav>
                                        <p:tav tm="100000">
                                          <p:val>
                                            <p:strVal val="#ppt_x"/>
                                          </p:val>
                                        </p:tav>
                                      </p:tavLst>
                                    </p:anim>
                                    <p:anim calcmode="lin" valueType="num">
                                      <p:cBhvr>
                                        <p:cTn id="38" dur="500" fill="hold"/>
                                        <p:tgtEl>
                                          <p:spTgt spid="403517"/>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grpId="0" nodeType="afterEffect">
                                  <p:stCondLst>
                                    <p:cond delay="0"/>
                                  </p:stCondLst>
                                  <p:childTnLst>
                                    <p:set>
                                      <p:cBhvr>
                                        <p:cTn id="41" dur="1" fill="hold">
                                          <p:stCondLst>
                                            <p:cond delay="0"/>
                                          </p:stCondLst>
                                        </p:cTn>
                                        <p:tgtEl>
                                          <p:spTgt spid="403508"/>
                                        </p:tgtEl>
                                        <p:attrNameLst>
                                          <p:attrName>style.visibility</p:attrName>
                                        </p:attrNameLst>
                                      </p:cBhvr>
                                      <p:to>
                                        <p:strVal val="visible"/>
                                      </p:to>
                                    </p:set>
                                    <p:anim calcmode="lin" valueType="num">
                                      <p:cBhvr>
                                        <p:cTn id="42" dur="500" fill="hold"/>
                                        <p:tgtEl>
                                          <p:spTgt spid="403508"/>
                                        </p:tgtEl>
                                        <p:attrNameLst>
                                          <p:attrName>ppt_w</p:attrName>
                                        </p:attrNameLst>
                                      </p:cBhvr>
                                      <p:tavLst>
                                        <p:tav tm="0">
                                          <p:val>
                                            <p:fltVal val="0"/>
                                          </p:val>
                                        </p:tav>
                                        <p:tav tm="100000">
                                          <p:val>
                                            <p:strVal val="#ppt_w"/>
                                          </p:val>
                                        </p:tav>
                                      </p:tavLst>
                                    </p:anim>
                                    <p:anim calcmode="lin" valueType="num">
                                      <p:cBhvr>
                                        <p:cTn id="43" dur="500" fill="hold"/>
                                        <p:tgtEl>
                                          <p:spTgt spid="403508"/>
                                        </p:tgtEl>
                                        <p:attrNameLst>
                                          <p:attrName>ppt_h</p:attrName>
                                        </p:attrNameLst>
                                      </p:cBhvr>
                                      <p:tavLst>
                                        <p:tav tm="0">
                                          <p:val>
                                            <p:fltVal val="0"/>
                                          </p:val>
                                        </p:tav>
                                        <p:tav tm="100000">
                                          <p:val>
                                            <p:strVal val="#ppt_h"/>
                                          </p:val>
                                        </p:tav>
                                      </p:tavLst>
                                    </p:anim>
                                    <p:anim calcmode="lin" valueType="num">
                                      <p:cBhvr>
                                        <p:cTn id="44" dur="500" fill="hold"/>
                                        <p:tgtEl>
                                          <p:spTgt spid="403508"/>
                                        </p:tgtEl>
                                        <p:attrNameLst>
                                          <p:attrName>ppt_x</p:attrName>
                                        </p:attrNameLst>
                                      </p:cBhvr>
                                      <p:tavLst>
                                        <p:tav tm="0">
                                          <p:val>
                                            <p:fltVal val="0.5"/>
                                          </p:val>
                                        </p:tav>
                                        <p:tav tm="100000">
                                          <p:val>
                                            <p:strVal val="#ppt_x"/>
                                          </p:val>
                                        </p:tav>
                                      </p:tavLst>
                                    </p:anim>
                                    <p:anim calcmode="lin" valueType="num">
                                      <p:cBhvr>
                                        <p:cTn id="45" dur="500" fill="hold"/>
                                        <p:tgtEl>
                                          <p:spTgt spid="403508"/>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000"/>
                            </p:stCondLst>
                            <p:childTnLst>
                              <p:par>
                                <p:cTn id="47" presetID="23" presetClass="entr" presetSubtype="528" fill="hold" grpId="0" nodeType="afterEffect">
                                  <p:stCondLst>
                                    <p:cond delay="0"/>
                                  </p:stCondLst>
                                  <p:childTnLst>
                                    <p:set>
                                      <p:cBhvr>
                                        <p:cTn id="48" dur="1" fill="hold">
                                          <p:stCondLst>
                                            <p:cond delay="0"/>
                                          </p:stCondLst>
                                        </p:cTn>
                                        <p:tgtEl>
                                          <p:spTgt spid="403518"/>
                                        </p:tgtEl>
                                        <p:attrNameLst>
                                          <p:attrName>style.visibility</p:attrName>
                                        </p:attrNameLst>
                                      </p:cBhvr>
                                      <p:to>
                                        <p:strVal val="visible"/>
                                      </p:to>
                                    </p:set>
                                    <p:anim calcmode="lin" valueType="num">
                                      <p:cBhvr>
                                        <p:cTn id="49" dur="500" fill="hold"/>
                                        <p:tgtEl>
                                          <p:spTgt spid="403518"/>
                                        </p:tgtEl>
                                        <p:attrNameLst>
                                          <p:attrName>ppt_w</p:attrName>
                                        </p:attrNameLst>
                                      </p:cBhvr>
                                      <p:tavLst>
                                        <p:tav tm="0">
                                          <p:val>
                                            <p:fltVal val="0"/>
                                          </p:val>
                                        </p:tav>
                                        <p:tav tm="100000">
                                          <p:val>
                                            <p:strVal val="#ppt_w"/>
                                          </p:val>
                                        </p:tav>
                                      </p:tavLst>
                                    </p:anim>
                                    <p:anim calcmode="lin" valueType="num">
                                      <p:cBhvr>
                                        <p:cTn id="50" dur="500" fill="hold"/>
                                        <p:tgtEl>
                                          <p:spTgt spid="403518"/>
                                        </p:tgtEl>
                                        <p:attrNameLst>
                                          <p:attrName>ppt_h</p:attrName>
                                        </p:attrNameLst>
                                      </p:cBhvr>
                                      <p:tavLst>
                                        <p:tav tm="0">
                                          <p:val>
                                            <p:fltVal val="0"/>
                                          </p:val>
                                        </p:tav>
                                        <p:tav tm="100000">
                                          <p:val>
                                            <p:strVal val="#ppt_h"/>
                                          </p:val>
                                        </p:tav>
                                      </p:tavLst>
                                    </p:anim>
                                    <p:anim calcmode="lin" valueType="num">
                                      <p:cBhvr>
                                        <p:cTn id="51" dur="500" fill="hold"/>
                                        <p:tgtEl>
                                          <p:spTgt spid="403518"/>
                                        </p:tgtEl>
                                        <p:attrNameLst>
                                          <p:attrName>ppt_x</p:attrName>
                                        </p:attrNameLst>
                                      </p:cBhvr>
                                      <p:tavLst>
                                        <p:tav tm="0">
                                          <p:val>
                                            <p:fltVal val="0.5"/>
                                          </p:val>
                                        </p:tav>
                                        <p:tav tm="100000">
                                          <p:val>
                                            <p:strVal val="#ppt_x"/>
                                          </p:val>
                                        </p:tav>
                                      </p:tavLst>
                                    </p:anim>
                                    <p:anim calcmode="lin" valueType="num">
                                      <p:cBhvr>
                                        <p:cTn id="52" dur="500" fill="hold"/>
                                        <p:tgtEl>
                                          <p:spTgt spid="403518"/>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3500"/>
                            </p:stCondLst>
                            <p:childTnLst>
                              <p:par>
                                <p:cTn id="54" presetID="23" presetClass="entr" presetSubtype="528" fill="hold" grpId="0" nodeType="afterEffect">
                                  <p:stCondLst>
                                    <p:cond delay="0"/>
                                  </p:stCondLst>
                                  <p:childTnLst>
                                    <p:set>
                                      <p:cBhvr>
                                        <p:cTn id="55" dur="1" fill="hold">
                                          <p:stCondLst>
                                            <p:cond delay="0"/>
                                          </p:stCondLst>
                                        </p:cTn>
                                        <p:tgtEl>
                                          <p:spTgt spid="403514"/>
                                        </p:tgtEl>
                                        <p:attrNameLst>
                                          <p:attrName>style.visibility</p:attrName>
                                        </p:attrNameLst>
                                      </p:cBhvr>
                                      <p:to>
                                        <p:strVal val="visible"/>
                                      </p:to>
                                    </p:set>
                                    <p:anim calcmode="lin" valueType="num">
                                      <p:cBhvr>
                                        <p:cTn id="56" dur="500" fill="hold"/>
                                        <p:tgtEl>
                                          <p:spTgt spid="403514"/>
                                        </p:tgtEl>
                                        <p:attrNameLst>
                                          <p:attrName>ppt_w</p:attrName>
                                        </p:attrNameLst>
                                      </p:cBhvr>
                                      <p:tavLst>
                                        <p:tav tm="0">
                                          <p:val>
                                            <p:fltVal val="0"/>
                                          </p:val>
                                        </p:tav>
                                        <p:tav tm="100000">
                                          <p:val>
                                            <p:strVal val="#ppt_w"/>
                                          </p:val>
                                        </p:tav>
                                      </p:tavLst>
                                    </p:anim>
                                    <p:anim calcmode="lin" valueType="num">
                                      <p:cBhvr>
                                        <p:cTn id="57" dur="500" fill="hold"/>
                                        <p:tgtEl>
                                          <p:spTgt spid="403514"/>
                                        </p:tgtEl>
                                        <p:attrNameLst>
                                          <p:attrName>ppt_h</p:attrName>
                                        </p:attrNameLst>
                                      </p:cBhvr>
                                      <p:tavLst>
                                        <p:tav tm="0">
                                          <p:val>
                                            <p:fltVal val="0"/>
                                          </p:val>
                                        </p:tav>
                                        <p:tav tm="100000">
                                          <p:val>
                                            <p:strVal val="#ppt_h"/>
                                          </p:val>
                                        </p:tav>
                                      </p:tavLst>
                                    </p:anim>
                                    <p:anim calcmode="lin" valueType="num">
                                      <p:cBhvr>
                                        <p:cTn id="58" dur="500" fill="hold"/>
                                        <p:tgtEl>
                                          <p:spTgt spid="403514"/>
                                        </p:tgtEl>
                                        <p:attrNameLst>
                                          <p:attrName>ppt_x</p:attrName>
                                        </p:attrNameLst>
                                      </p:cBhvr>
                                      <p:tavLst>
                                        <p:tav tm="0">
                                          <p:val>
                                            <p:fltVal val="0.5"/>
                                          </p:val>
                                        </p:tav>
                                        <p:tav tm="100000">
                                          <p:val>
                                            <p:strVal val="#ppt_x"/>
                                          </p:val>
                                        </p:tav>
                                      </p:tavLst>
                                    </p:anim>
                                    <p:anim calcmode="lin" valueType="num">
                                      <p:cBhvr>
                                        <p:cTn id="59" dur="500" fill="hold"/>
                                        <p:tgtEl>
                                          <p:spTgt spid="403514"/>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000"/>
                            </p:stCondLst>
                            <p:childTnLst>
                              <p:par>
                                <p:cTn id="61" presetID="23" presetClass="entr" presetSubtype="528" fill="hold" grpId="0" nodeType="afterEffect">
                                  <p:stCondLst>
                                    <p:cond delay="0"/>
                                  </p:stCondLst>
                                  <p:childTnLst>
                                    <p:set>
                                      <p:cBhvr>
                                        <p:cTn id="62" dur="1" fill="hold">
                                          <p:stCondLst>
                                            <p:cond delay="0"/>
                                          </p:stCondLst>
                                        </p:cTn>
                                        <p:tgtEl>
                                          <p:spTgt spid="403536"/>
                                        </p:tgtEl>
                                        <p:attrNameLst>
                                          <p:attrName>style.visibility</p:attrName>
                                        </p:attrNameLst>
                                      </p:cBhvr>
                                      <p:to>
                                        <p:strVal val="visible"/>
                                      </p:to>
                                    </p:set>
                                    <p:anim calcmode="lin" valueType="num">
                                      <p:cBhvr>
                                        <p:cTn id="63" dur="500" fill="hold"/>
                                        <p:tgtEl>
                                          <p:spTgt spid="403536"/>
                                        </p:tgtEl>
                                        <p:attrNameLst>
                                          <p:attrName>ppt_w</p:attrName>
                                        </p:attrNameLst>
                                      </p:cBhvr>
                                      <p:tavLst>
                                        <p:tav tm="0">
                                          <p:val>
                                            <p:fltVal val="0"/>
                                          </p:val>
                                        </p:tav>
                                        <p:tav tm="100000">
                                          <p:val>
                                            <p:strVal val="#ppt_w"/>
                                          </p:val>
                                        </p:tav>
                                      </p:tavLst>
                                    </p:anim>
                                    <p:anim calcmode="lin" valueType="num">
                                      <p:cBhvr>
                                        <p:cTn id="64" dur="500" fill="hold"/>
                                        <p:tgtEl>
                                          <p:spTgt spid="403536"/>
                                        </p:tgtEl>
                                        <p:attrNameLst>
                                          <p:attrName>ppt_h</p:attrName>
                                        </p:attrNameLst>
                                      </p:cBhvr>
                                      <p:tavLst>
                                        <p:tav tm="0">
                                          <p:val>
                                            <p:fltVal val="0"/>
                                          </p:val>
                                        </p:tav>
                                        <p:tav tm="100000">
                                          <p:val>
                                            <p:strVal val="#ppt_h"/>
                                          </p:val>
                                        </p:tav>
                                      </p:tavLst>
                                    </p:anim>
                                    <p:anim calcmode="lin" valueType="num">
                                      <p:cBhvr>
                                        <p:cTn id="65" dur="500" fill="hold"/>
                                        <p:tgtEl>
                                          <p:spTgt spid="403536"/>
                                        </p:tgtEl>
                                        <p:attrNameLst>
                                          <p:attrName>ppt_x</p:attrName>
                                        </p:attrNameLst>
                                      </p:cBhvr>
                                      <p:tavLst>
                                        <p:tav tm="0">
                                          <p:val>
                                            <p:fltVal val="0.5"/>
                                          </p:val>
                                        </p:tav>
                                        <p:tav tm="100000">
                                          <p:val>
                                            <p:strVal val="#ppt_x"/>
                                          </p:val>
                                        </p:tav>
                                      </p:tavLst>
                                    </p:anim>
                                    <p:anim calcmode="lin" valueType="num">
                                      <p:cBhvr>
                                        <p:cTn id="66" dur="500" fill="hold"/>
                                        <p:tgtEl>
                                          <p:spTgt spid="403536"/>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4500"/>
                            </p:stCondLst>
                            <p:childTnLst>
                              <p:par>
                                <p:cTn id="68" presetID="23" presetClass="entr" presetSubtype="528" fill="hold" grpId="0" nodeType="afterEffect">
                                  <p:stCondLst>
                                    <p:cond delay="0"/>
                                  </p:stCondLst>
                                  <p:childTnLst>
                                    <p:set>
                                      <p:cBhvr>
                                        <p:cTn id="69" dur="1" fill="hold">
                                          <p:stCondLst>
                                            <p:cond delay="0"/>
                                          </p:stCondLst>
                                        </p:cTn>
                                        <p:tgtEl>
                                          <p:spTgt spid="403509"/>
                                        </p:tgtEl>
                                        <p:attrNameLst>
                                          <p:attrName>style.visibility</p:attrName>
                                        </p:attrNameLst>
                                      </p:cBhvr>
                                      <p:to>
                                        <p:strVal val="visible"/>
                                      </p:to>
                                    </p:set>
                                    <p:anim calcmode="lin" valueType="num">
                                      <p:cBhvr>
                                        <p:cTn id="70" dur="500" fill="hold"/>
                                        <p:tgtEl>
                                          <p:spTgt spid="403509"/>
                                        </p:tgtEl>
                                        <p:attrNameLst>
                                          <p:attrName>ppt_w</p:attrName>
                                        </p:attrNameLst>
                                      </p:cBhvr>
                                      <p:tavLst>
                                        <p:tav tm="0">
                                          <p:val>
                                            <p:fltVal val="0"/>
                                          </p:val>
                                        </p:tav>
                                        <p:tav tm="100000">
                                          <p:val>
                                            <p:strVal val="#ppt_w"/>
                                          </p:val>
                                        </p:tav>
                                      </p:tavLst>
                                    </p:anim>
                                    <p:anim calcmode="lin" valueType="num">
                                      <p:cBhvr>
                                        <p:cTn id="71" dur="500" fill="hold"/>
                                        <p:tgtEl>
                                          <p:spTgt spid="403509"/>
                                        </p:tgtEl>
                                        <p:attrNameLst>
                                          <p:attrName>ppt_h</p:attrName>
                                        </p:attrNameLst>
                                      </p:cBhvr>
                                      <p:tavLst>
                                        <p:tav tm="0">
                                          <p:val>
                                            <p:fltVal val="0"/>
                                          </p:val>
                                        </p:tav>
                                        <p:tav tm="100000">
                                          <p:val>
                                            <p:strVal val="#ppt_h"/>
                                          </p:val>
                                        </p:tav>
                                      </p:tavLst>
                                    </p:anim>
                                    <p:anim calcmode="lin" valueType="num">
                                      <p:cBhvr>
                                        <p:cTn id="72" dur="500" fill="hold"/>
                                        <p:tgtEl>
                                          <p:spTgt spid="403509"/>
                                        </p:tgtEl>
                                        <p:attrNameLst>
                                          <p:attrName>ppt_x</p:attrName>
                                        </p:attrNameLst>
                                      </p:cBhvr>
                                      <p:tavLst>
                                        <p:tav tm="0">
                                          <p:val>
                                            <p:fltVal val="0.5"/>
                                          </p:val>
                                        </p:tav>
                                        <p:tav tm="100000">
                                          <p:val>
                                            <p:strVal val="#ppt_x"/>
                                          </p:val>
                                        </p:tav>
                                      </p:tavLst>
                                    </p:anim>
                                    <p:anim calcmode="lin" valueType="num">
                                      <p:cBhvr>
                                        <p:cTn id="73" dur="500" fill="hold"/>
                                        <p:tgtEl>
                                          <p:spTgt spid="403509"/>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000"/>
                            </p:stCondLst>
                            <p:childTnLst>
                              <p:par>
                                <p:cTn id="75" presetID="23" presetClass="entr" presetSubtype="528" fill="hold" grpId="0" nodeType="afterEffect">
                                  <p:stCondLst>
                                    <p:cond delay="0"/>
                                  </p:stCondLst>
                                  <p:childTnLst>
                                    <p:set>
                                      <p:cBhvr>
                                        <p:cTn id="76" dur="1" fill="hold">
                                          <p:stCondLst>
                                            <p:cond delay="0"/>
                                          </p:stCondLst>
                                        </p:cTn>
                                        <p:tgtEl>
                                          <p:spTgt spid="403537"/>
                                        </p:tgtEl>
                                        <p:attrNameLst>
                                          <p:attrName>style.visibility</p:attrName>
                                        </p:attrNameLst>
                                      </p:cBhvr>
                                      <p:to>
                                        <p:strVal val="visible"/>
                                      </p:to>
                                    </p:set>
                                    <p:anim calcmode="lin" valueType="num">
                                      <p:cBhvr>
                                        <p:cTn id="77" dur="500" fill="hold"/>
                                        <p:tgtEl>
                                          <p:spTgt spid="403537"/>
                                        </p:tgtEl>
                                        <p:attrNameLst>
                                          <p:attrName>ppt_w</p:attrName>
                                        </p:attrNameLst>
                                      </p:cBhvr>
                                      <p:tavLst>
                                        <p:tav tm="0">
                                          <p:val>
                                            <p:fltVal val="0"/>
                                          </p:val>
                                        </p:tav>
                                        <p:tav tm="100000">
                                          <p:val>
                                            <p:strVal val="#ppt_w"/>
                                          </p:val>
                                        </p:tav>
                                      </p:tavLst>
                                    </p:anim>
                                    <p:anim calcmode="lin" valueType="num">
                                      <p:cBhvr>
                                        <p:cTn id="78" dur="500" fill="hold"/>
                                        <p:tgtEl>
                                          <p:spTgt spid="403537"/>
                                        </p:tgtEl>
                                        <p:attrNameLst>
                                          <p:attrName>ppt_h</p:attrName>
                                        </p:attrNameLst>
                                      </p:cBhvr>
                                      <p:tavLst>
                                        <p:tav tm="0">
                                          <p:val>
                                            <p:fltVal val="0"/>
                                          </p:val>
                                        </p:tav>
                                        <p:tav tm="100000">
                                          <p:val>
                                            <p:strVal val="#ppt_h"/>
                                          </p:val>
                                        </p:tav>
                                      </p:tavLst>
                                    </p:anim>
                                    <p:anim calcmode="lin" valueType="num">
                                      <p:cBhvr>
                                        <p:cTn id="79" dur="500" fill="hold"/>
                                        <p:tgtEl>
                                          <p:spTgt spid="403537"/>
                                        </p:tgtEl>
                                        <p:attrNameLst>
                                          <p:attrName>ppt_x</p:attrName>
                                        </p:attrNameLst>
                                      </p:cBhvr>
                                      <p:tavLst>
                                        <p:tav tm="0">
                                          <p:val>
                                            <p:fltVal val="0.5"/>
                                          </p:val>
                                        </p:tav>
                                        <p:tav tm="100000">
                                          <p:val>
                                            <p:strVal val="#ppt_x"/>
                                          </p:val>
                                        </p:tav>
                                      </p:tavLst>
                                    </p:anim>
                                    <p:anim calcmode="lin" valueType="num">
                                      <p:cBhvr>
                                        <p:cTn id="80" dur="500" fill="hold"/>
                                        <p:tgtEl>
                                          <p:spTgt spid="403537"/>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5500"/>
                            </p:stCondLst>
                            <p:childTnLst>
                              <p:par>
                                <p:cTn id="82" presetID="23" presetClass="entr" presetSubtype="528" fill="hold" grpId="0" nodeType="afterEffect">
                                  <p:stCondLst>
                                    <p:cond delay="0"/>
                                  </p:stCondLst>
                                  <p:childTnLst>
                                    <p:set>
                                      <p:cBhvr>
                                        <p:cTn id="83" dur="1" fill="hold">
                                          <p:stCondLst>
                                            <p:cond delay="0"/>
                                          </p:stCondLst>
                                        </p:cTn>
                                        <p:tgtEl>
                                          <p:spTgt spid="403510"/>
                                        </p:tgtEl>
                                        <p:attrNameLst>
                                          <p:attrName>style.visibility</p:attrName>
                                        </p:attrNameLst>
                                      </p:cBhvr>
                                      <p:to>
                                        <p:strVal val="visible"/>
                                      </p:to>
                                    </p:set>
                                    <p:anim calcmode="lin" valueType="num">
                                      <p:cBhvr>
                                        <p:cTn id="84" dur="500" fill="hold"/>
                                        <p:tgtEl>
                                          <p:spTgt spid="403510"/>
                                        </p:tgtEl>
                                        <p:attrNameLst>
                                          <p:attrName>ppt_w</p:attrName>
                                        </p:attrNameLst>
                                      </p:cBhvr>
                                      <p:tavLst>
                                        <p:tav tm="0">
                                          <p:val>
                                            <p:fltVal val="0"/>
                                          </p:val>
                                        </p:tav>
                                        <p:tav tm="100000">
                                          <p:val>
                                            <p:strVal val="#ppt_w"/>
                                          </p:val>
                                        </p:tav>
                                      </p:tavLst>
                                    </p:anim>
                                    <p:anim calcmode="lin" valueType="num">
                                      <p:cBhvr>
                                        <p:cTn id="85" dur="500" fill="hold"/>
                                        <p:tgtEl>
                                          <p:spTgt spid="403510"/>
                                        </p:tgtEl>
                                        <p:attrNameLst>
                                          <p:attrName>ppt_h</p:attrName>
                                        </p:attrNameLst>
                                      </p:cBhvr>
                                      <p:tavLst>
                                        <p:tav tm="0">
                                          <p:val>
                                            <p:fltVal val="0"/>
                                          </p:val>
                                        </p:tav>
                                        <p:tav tm="100000">
                                          <p:val>
                                            <p:strVal val="#ppt_h"/>
                                          </p:val>
                                        </p:tav>
                                      </p:tavLst>
                                    </p:anim>
                                    <p:anim calcmode="lin" valueType="num">
                                      <p:cBhvr>
                                        <p:cTn id="86" dur="500" fill="hold"/>
                                        <p:tgtEl>
                                          <p:spTgt spid="403510"/>
                                        </p:tgtEl>
                                        <p:attrNameLst>
                                          <p:attrName>ppt_x</p:attrName>
                                        </p:attrNameLst>
                                      </p:cBhvr>
                                      <p:tavLst>
                                        <p:tav tm="0">
                                          <p:val>
                                            <p:fltVal val="0.5"/>
                                          </p:val>
                                        </p:tav>
                                        <p:tav tm="100000">
                                          <p:val>
                                            <p:strVal val="#ppt_x"/>
                                          </p:val>
                                        </p:tav>
                                      </p:tavLst>
                                    </p:anim>
                                    <p:anim calcmode="lin" valueType="num">
                                      <p:cBhvr>
                                        <p:cTn id="87" dur="500" fill="hold"/>
                                        <p:tgtEl>
                                          <p:spTgt spid="403510"/>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6000"/>
                            </p:stCondLst>
                            <p:childTnLst>
                              <p:par>
                                <p:cTn id="89" presetID="23" presetClass="entr" presetSubtype="528" fill="hold" grpId="0" nodeType="afterEffect">
                                  <p:stCondLst>
                                    <p:cond delay="0"/>
                                  </p:stCondLst>
                                  <p:childTnLst>
                                    <p:set>
                                      <p:cBhvr>
                                        <p:cTn id="90" dur="1" fill="hold">
                                          <p:stCondLst>
                                            <p:cond delay="0"/>
                                          </p:stCondLst>
                                        </p:cTn>
                                        <p:tgtEl>
                                          <p:spTgt spid="403511"/>
                                        </p:tgtEl>
                                        <p:attrNameLst>
                                          <p:attrName>style.visibility</p:attrName>
                                        </p:attrNameLst>
                                      </p:cBhvr>
                                      <p:to>
                                        <p:strVal val="visible"/>
                                      </p:to>
                                    </p:set>
                                    <p:anim calcmode="lin" valueType="num">
                                      <p:cBhvr>
                                        <p:cTn id="91" dur="500" fill="hold"/>
                                        <p:tgtEl>
                                          <p:spTgt spid="403511"/>
                                        </p:tgtEl>
                                        <p:attrNameLst>
                                          <p:attrName>ppt_w</p:attrName>
                                        </p:attrNameLst>
                                      </p:cBhvr>
                                      <p:tavLst>
                                        <p:tav tm="0">
                                          <p:val>
                                            <p:fltVal val="0"/>
                                          </p:val>
                                        </p:tav>
                                        <p:tav tm="100000">
                                          <p:val>
                                            <p:strVal val="#ppt_w"/>
                                          </p:val>
                                        </p:tav>
                                      </p:tavLst>
                                    </p:anim>
                                    <p:anim calcmode="lin" valueType="num">
                                      <p:cBhvr>
                                        <p:cTn id="92" dur="500" fill="hold"/>
                                        <p:tgtEl>
                                          <p:spTgt spid="403511"/>
                                        </p:tgtEl>
                                        <p:attrNameLst>
                                          <p:attrName>ppt_h</p:attrName>
                                        </p:attrNameLst>
                                      </p:cBhvr>
                                      <p:tavLst>
                                        <p:tav tm="0">
                                          <p:val>
                                            <p:fltVal val="0"/>
                                          </p:val>
                                        </p:tav>
                                        <p:tav tm="100000">
                                          <p:val>
                                            <p:strVal val="#ppt_h"/>
                                          </p:val>
                                        </p:tav>
                                      </p:tavLst>
                                    </p:anim>
                                    <p:anim calcmode="lin" valueType="num">
                                      <p:cBhvr>
                                        <p:cTn id="93" dur="500" fill="hold"/>
                                        <p:tgtEl>
                                          <p:spTgt spid="403511"/>
                                        </p:tgtEl>
                                        <p:attrNameLst>
                                          <p:attrName>ppt_x</p:attrName>
                                        </p:attrNameLst>
                                      </p:cBhvr>
                                      <p:tavLst>
                                        <p:tav tm="0">
                                          <p:val>
                                            <p:fltVal val="0.5"/>
                                          </p:val>
                                        </p:tav>
                                        <p:tav tm="100000">
                                          <p:val>
                                            <p:strVal val="#ppt_x"/>
                                          </p:val>
                                        </p:tav>
                                      </p:tavLst>
                                    </p:anim>
                                    <p:anim calcmode="lin" valueType="num">
                                      <p:cBhvr>
                                        <p:cTn id="94" dur="500" fill="hold"/>
                                        <p:tgtEl>
                                          <p:spTgt spid="403511"/>
                                        </p:tgtEl>
                                        <p:attrNameLst>
                                          <p:attrName>ppt_y</p:attrName>
                                        </p:attrNameLst>
                                      </p:cBhvr>
                                      <p:tavLst>
                                        <p:tav tm="0">
                                          <p:val>
                                            <p:fltVal val="0.5"/>
                                          </p:val>
                                        </p:tav>
                                        <p:tav tm="100000">
                                          <p:val>
                                            <p:strVal val="#ppt_y"/>
                                          </p:val>
                                        </p:tav>
                                      </p:tavLst>
                                    </p:anim>
                                  </p:childTnLst>
                                </p:cTn>
                              </p:par>
                            </p:childTnLst>
                          </p:cTn>
                        </p:par>
                        <p:par>
                          <p:cTn id="95" fill="hold" nodeType="afterGroup">
                            <p:stCondLst>
                              <p:cond delay="6500"/>
                            </p:stCondLst>
                            <p:childTnLst>
                              <p:par>
                                <p:cTn id="96" presetID="23" presetClass="entr" presetSubtype="528" fill="hold" grpId="0" nodeType="afterEffect">
                                  <p:stCondLst>
                                    <p:cond delay="0"/>
                                  </p:stCondLst>
                                  <p:childTnLst>
                                    <p:set>
                                      <p:cBhvr>
                                        <p:cTn id="97" dur="1" fill="hold">
                                          <p:stCondLst>
                                            <p:cond delay="0"/>
                                          </p:stCondLst>
                                        </p:cTn>
                                        <p:tgtEl>
                                          <p:spTgt spid="403512"/>
                                        </p:tgtEl>
                                        <p:attrNameLst>
                                          <p:attrName>style.visibility</p:attrName>
                                        </p:attrNameLst>
                                      </p:cBhvr>
                                      <p:to>
                                        <p:strVal val="visible"/>
                                      </p:to>
                                    </p:set>
                                    <p:anim calcmode="lin" valueType="num">
                                      <p:cBhvr>
                                        <p:cTn id="98" dur="500" fill="hold"/>
                                        <p:tgtEl>
                                          <p:spTgt spid="403512"/>
                                        </p:tgtEl>
                                        <p:attrNameLst>
                                          <p:attrName>ppt_w</p:attrName>
                                        </p:attrNameLst>
                                      </p:cBhvr>
                                      <p:tavLst>
                                        <p:tav tm="0">
                                          <p:val>
                                            <p:fltVal val="0"/>
                                          </p:val>
                                        </p:tav>
                                        <p:tav tm="100000">
                                          <p:val>
                                            <p:strVal val="#ppt_w"/>
                                          </p:val>
                                        </p:tav>
                                      </p:tavLst>
                                    </p:anim>
                                    <p:anim calcmode="lin" valueType="num">
                                      <p:cBhvr>
                                        <p:cTn id="99" dur="500" fill="hold"/>
                                        <p:tgtEl>
                                          <p:spTgt spid="403512"/>
                                        </p:tgtEl>
                                        <p:attrNameLst>
                                          <p:attrName>ppt_h</p:attrName>
                                        </p:attrNameLst>
                                      </p:cBhvr>
                                      <p:tavLst>
                                        <p:tav tm="0">
                                          <p:val>
                                            <p:fltVal val="0"/>
                                          </p:val>
                                        </p:tav>
                                        <p:tav tm="100000">
                                          <p:val>
                                            <p:strVal val="#ppt_h"/>
                                          </p:val>
                                        </p:tav>
                                      </p:tavLst>
                                    </p:anim>
                                    <p:anim calcmode="lin" valueType="num">
                                      <p:cBhvr>
                                        <p:cTn id="100" dur="500" fill="hold"/>
                                        <p:tgtEl>
                                          <p:spTgt spid="403512"/>
                                        </p:tgtEl>
                                        <p:attrNameLst>
                                          <p:attrName>ppt_x</p:attrName>
                                        </p:attrNameLst>
                                      </p:cBhvr>
                                      <p:tavLst>
                                        <p:tav tm="0">
                                          <p:val>
                                            <p:fltVal val="0.5"/>
                                          </p:val>
                                        </p:tav>
                                        <p:tav tm="100000">
                                          <p:val>
                                            <p:strVal val="#ppt_x"/>
                                          </p:val>
                                        </p:tav>
                                      </p:tavLst>
                                    </p:anim>
                                    <p:anim calcmode="lin" valueType="num">
                                      <p:cBhvr>
                                        <p:cTn id="101" dur="500" fill="hold"/>
                                        <p:tgtEl>
                                          <p:spTgt spid="403512"/>
                                        </p:tgtEl>
                                        <p:attrNameLst>
                                          <p:attrName>ppt_y</p:attrName>
                                        </p:attrNameLst>
                                      </p:cBhvr>
                                      <p:tavLst>
                                        <p:tav tm="0">
                                          <p:val>
                                            <p:fltVal val="0.5"/>
                                          </p:val>
                                        </p:tav>
                                        <p:tav tm="100000">
                                          <p:val>
                                            <p:strVal val="#ppt_y"/>
                                          </p:val>
                                        </p:tav>
                                      </p:tavLst>
                                    </p:anim>
                                  </p:childTnLst>
                                </p:cTn>
                              </p:par>
                            </p:childTnLst>
                          </p:cTn>
                        </p:par>
                        <p:par>
                          <p:cTn id="102" fill="hold" nodeType="afterGroup">
                            <p:stCondLst>
                              <p:cond delay="7000"/>
                            </p:stCondLst>
                            <p:childTnLst>
                              <p:par>
                                <p:cTn id="103" presetID="23" presetClass="entr" presetSubtype="528" fill="hold" grpId="0" nodeType="afterEffect">
                                  <p:stCondLst>
                                    <p:cond delay="0"/>
                                  </p:stCondLst>
                                  <p:childTnLst>
                                    <p:set>
                                      <p:cBhvr>
                                        <p:cTn id="104" dur="1" fill="hold">
                                          <p:stCondLst>
                                            <p:cond delay="0"/>
                                          </p:stCondLst>
                                        </p:cTn>
                                        <p:tgtEl>
                                          <p:spTgt spid="403538"/>
                                        </p:tgtEl>
                                        <p:attrNameLst>
                                          <p:attrName>style.visibility</p:attrName>
                                        </p:attrNameLst>
                                      </p:cBhvr>
                                      <p:to>
                                        <p:strVal val="visible"/>
                                      </p:to>
                                    </p:set>
                                    <p:anim calcmode="lin" valueType="num">
                                      <p:cBhvr>
                                        <p:cTn id="105" dur="500" fill="hold"/>
                                        <p:tgtEl>
                                          <p:spTgt spid="403538"/>
                                        </p:tgtEl>
                                        <p:attrNameLst>
                                          <p:attrName>ppt_w</p:attrName>
                                        </p:attrNameLst>
                                      </p:cBhvr>
                                      <p:tavLst>
                                        <p:tav tm="0">
                                          <p:val>
                                            <p:fltVal val="0"/>
                                          </p:val>
                                        </p:tav>
                                        <p:tav tm="100000">
                                          <p:val>
                                            <p:strVal val="#ppt_w"/>
                                          </p:val>
                                        </p:tav>
                                      </p:tavLst>
                                    </p:anim>
                                    <p:anim calcmode="lin" valueType="num">
                                      <p:cBhvr>
                                        <p:cTn id="106" dur="500" fill="hold"/>
                                        <p:tgtEl>
                                          <p:spTgt spid="403538"/>
                                        </p:tgtEl>
                                        <p:attrNameLst>
                                          <p:attrName>ppt_h</p:attrName>
                                        </p:attrNameLst>
                                      </p:cBhvr>
                                      <p:tavLst>
                                        <p:tav tm="0">
                                          <p:val>
                                            <p:fltVal val="0"/>
                                          </p:val>
                                        </p:tav>
                                        <p:tav tm="100000">
                                          <p:val>
                                            <p:strVal val="#ppt_h"/>
                                          </p:val>
                                        </p:tav>
                                      </p:tavLst>
                                    </p:anim>
                                    <p:anim calcmode="lin" valueType="num">
                                      <p:cBhvr>
                                        <p:cTn id="107" dur="500" fill="hold"/>
                                        <p:tgtEl>
                                          <p:spTgt spid="403538"/>
                                        </p:tgtEl>
                                        <p:attrNameLst>
                                          <p:attrName>ppt_x</p:attrName>
                                        </p:attrNameLst>
                                      </p:cBhvr>
                                      <p:tavLst>
                                        <p:tav tm="0">
                                          <p:val>
                                            <p:fltVal val="0.5"/>
                                          </p:val>
                                        </p:tav>
                                        <p:tav tm="100000">
                                          <p:val>
                                            <p:strVal val="#ppt_x"/>
                                          </p:val>
                                        </p:tav>
                                      </p:tavLst>
                                    </p:anim>
                                    <p:anim calcmode="lin" valueType="num">
                                      <p:cBhvr>
                                        <p:cTn id="108" dur="500" fill="hold"/>
                                        <p:tgtEl>
                                          <p:spTgt spid="403538"/>
                                        </p:tgtEl>
                                        <p:attrNameLst>
                                          <p:attrName>ppt_y</p:attrName>
                                        </p:attrNameLst>
                                      </p:cBhvr>
                                      <p:tavLst>
                                        <p:tav tm="0">
                                          <p:val>
                                            <p:fltVal val="0.5"/>
                                          </p:val>
                                        </p:tav>
                                        <p:tav tm="100000">
                                          <p:val>
                                            <p:strVal val="#ppt_y"/>
                                          </p:val>
                                        </p:tav>
                                      </p:tavLst>
                                    </p:anim>
                                  </p:childTnLst>
                                </p:cTn>
                              </p:par>
                            </p:childTnLst>
                          </p:cTn>
                        </p:par>
                        <p:par>
                          <p:cTn id="109" fill="hold" nodeType="afterGroup">
                            <p:stCondLst>
                              <p:cond delay="7500"/>
                            </p:stCondLst>
                            <p:childTnLst>
                              <p:par>
                                <p:cTn id="110" presetID="23" presetClass="entr" presetSubtype="528" fill="hold" grpId="0" nodeType="afterEffect">
                                  <p:stCondLst>
                                    <p:cond delay="0"/>
                                  </p:stCondLst>
                                  <p:childTnLst>
                                    <p:set>
                                      <p:cBhvr>
                                        <p:cTn id="111" dur="1" fill="hold">
                                          <p:stCondLst>
                                            <p:cond delay="0"/>
                                          </p:stCondLst>
                                        </p:cTn>
                                        <p:tgtEl>
                                          <p:spTgt spid="403520"/>
                                        </p:tgtEl>
                                        <p:attrNameLst>
                                          <p:attrName>style.visibility</p:attrName>
                                        </p:attrNameLst>
                                      </p:cBhvr>
                                      <p:to>
                                        <p:strVal val="visible"/>
                                      </p:to>
                                    </p:set>
                                    <p:anim calcmode="lin" valueType="num">
                                      <p:cBhvr>
                                        <p:cTn id="112" dur="500" fill="hold"/>
                                        <p:tgtEl>
                                          <p:spTgt spid="403520"/>
                                        </p:tgtEl>
                                        <p:attrNameLst>
                                          <p:attrName>ppt_w</p:attrName>
                                        </p:attrNameLst>
                                      </p:cBhvr>
                                      <p:tavLst>
                                        <p:tav tm="0">
                                          <p:val>
                                            <p:fltVal val="0"/>
                                          </p:val>
                                        </p:tav>
                                        <p:tav tm="100000">
                                          <p:val>
                                            <p:strVal val="#ppt_w"/>
                                          </p:val>
                                        </p:tav>
                                      </p:tavLst>
                                    </p:anim>
                                    <p:anim calcmode="lin" valueType="num">
                                      <p:cBhvr>
                                        <p:cTn id="113" dur="500" fill="hold"/>
                                        <p:tgtEl>
                                          <p:spTgt spid="403520"/>
                                        </p:tgtEl>
                                        <p:attrNameLst>
                                          <p:attrName>ppt_h</p:attrName>
                                        </p:attrNameLst>
                                      </p:cBhvr>
                                      <p:tavLst>
                                        <p:tav tm="0">
                                          <p:val>
                                            <p:fltVal val="0"/>
                                          </p:val>
                                        </p:tav>
                                        <p:tav tm="100000">
                                          <p:val>
                                            <p:strVal val="#ppt_h"/>
                                          </p:val>
                                        </p:tav>
                                      </p:tavLst>
                                    </p:anim>
                                    <p:anim calcmode="lin" valueType="num">
                                      <p:cBhvr>
                                        <p:cTn id="114" dur="500" fill="hold"/>
                                        <p:tgtEl>
                                          <p:spTgt spid="403520"/>
                                        </p:tgtEl>
                                        <p:attrNameLst>
                                          <p:attrName>ppt_x</p:attrName>
                                        </p:attrNameLst>
                                      </p:cBhvr>
                                      <p:tavLst>
                                        <p:tav tm="0">
                                          <p:val>
                                            <p:fltVal val="0.5"/>
                                          </p:val>
                                        </p:tav>
                                        <p:tav tm="100000">
                                          <p:val>
                                            <p:strVal val="#ppt_x"/>
                                          </p:val>
                                        </p:tav>
                                      </p:tavLst>
                                    </p:anim>
                                    <p:anim calcmode="lin" valueType="num">
                                      <p:cBhvr>
                                        <p:cTn id="115" dur="500" fill="hold"/>
                                        <p:tgtEl>
                                          <p:spTgt spid="403520"/>
                                        </p:tgtEl>
                                        <p:attrNameLst>
                                          <p:attrName>ppt_y</p:attrName>
                                        </p:attrNameLst>
                                      </p:cBhvr>
                                      <p:tavLst>
                                        <p:tav tm="0">
                                          <p:val>
                                            <p:fltVal val="0.5"/>
                                          </p:val>
                                        </p:tav>
                                        <p:tav tm="100000">
                                          <p:val>
                                            <p:strVal val="#ppt_y"/>
                                          </p:val>
                                        </p:tav>
                                      </p:tavLst>
                                    </p:anim>
                                  </p:childTnLst>
                                </p:cTn>
                              </p:par>
                            </p:childTnLst>
                          </p:cTn>
                        </p:par>
                        <p:par>
                          <p:cTn id="116" fill="hold" nodeType="afterGroup">
                            <p:stCondLst>
                              <p:cond delay="8000"/>
                            </p:stCondLst>
                            <p:childTnLst>
                              <p:par>
                                <p:cTn id="117" presetID="23" presetClass="entr" presetSubtype="528" fill="hold" grpId="0" nodeType="afterEffect">
                                  <p:stCondLst>
                                    <p:cond delay="0"/>
                                  </p:stCondLst>
                                  <p:childTnLst>
                                    <p:set>
                                      <p:cBhvr>
                                        <p:cTn id="118" dur="1" fill="hold">
                                          <p:stCondLst>
                                            <p:cond delay="0"/>
                                          </p:stCondLst>
                                        </p:cTn>
                                        <p:tgtEl>
                                          <p:spTgt spid="403539"/>
                                        </p:tgtEl>
                                        <p:attrNameLst>
                                          <p:attrName>style.visibility</p:attrName>
                                        </p:attrNameLst>
                                      </p:cBhvr>
                                      <p:to>
                                        <p:strVal val="visible"/>
                                      </p:to>
                                    </p:set>
                                    <p:anim calcmode="lin" valueType="num">
                                      <p:cBhvr>
                                        <p:cTn id="119" dur="500" fill="hold"/>
                                        <p:tgtEl>
                                          <p:spTgt spid="403539"/>
                                        </p:tgtEl>
                                        <p:attrNameLst>
                                          <p:attrName>ppt_w</p:attrName>
                                        </p:attrNameLst>
                                      </p:cBhvr>
                                      <p:tavLst>
                                        <p:tav tm="0">
                                          <p:val>
                                            <p:fltVal val="0"/>
                                          </p:val>
                                        </p:tav>
                                        <p:tav tm="100000">
                                          <p:val>
                                            <p:strVal val="#ppt_w"/>
                                          </p:val>
                                        </p:tav>
                                      </p:tavLst>
                                    </p:anim>
                                    <p:anim calcmode="lin" valueType="num">
                                      <p:cBhvr>
                                        <p:cTn id="120" dur="500" fill="hold"/>
                                        <p:tgtEl>
                                          <p:spTgt spid="403539"/>
                                        </p:tgtEl>
                                        <p:attrNameLst>
                                          <p:attrName>ppt_h</p:attrName>
                                        </p:attrNameLst>
                                      </p:cBhvr>
                                      <p:tavLst>
                                        <p:tav tm="0">
                                          <p:val>
                                            <p:fltVal val="0"/>
                                          </p:val>
                                        </p:tav>
                                        <p:tav tm="100000">
                                          <p:val>
                                            <p:strVal val="#ppt_h"/>
                                          </p:val>
                                        </p:tav>
                                      </p:tavLst>
                                    </p:anim>
                                    <p:anim calcmode="lin" valueType="num">
                                      <p:cBhvr>
                                        <p:cTn id="121" dur="500" fill="hold"/>
                                        <p:tgtEl>
                                          <p:spTgt spid="403539"/>
                                        </p:tgtEl>
                                        <p:attrNameLst>
                                          <p:attrName>ppt_x</p:attrName>
                                        </p:attrNameLst>
                                      </p:cBhvr>
                                      <p:tavLst>
                                        <p:tav tm="0">
                                          <p:val>
                                            <p:fltVal val="0.5"/>
                                          </p:val>
                                        </p:tav>
                                        <p:tav tm="100000">
                                          <p:val>
                                            <p:strVal val="#ppt_x"/>
                                          </p:val>
                                        </p:tav>
                                      </p:tavLst>
                                    </p:anim>
                                    <p:anim calcmode="lin" valueType="num">
                                      <p:cBhvr>
                                        <p:cTn id="122" dur="500" fill="hold"/>
                                        <p:tgtEl>
                                          <p:spTgt spid="403539"/>
                                        </p:tgtEl>
                                        <p:attrNameLst>
                                          <p:attrName>ppt_y</p:attrName>
                                        </p:attrNameLst>
                                      </p:cBhvr>
                                      <p:tavLst>
                                        <p:tav tm="0">
                                          <p:val>
                                            <p:fltVal val="0.5"/>
                                          </p:val>
                                        </p:tav>
                                        <p:tav tm="100000">
                                          <p:val>
                                            <p:strVal val="#ppt_y"/>
                                          </p:val>
                                        </p:tav>
                                      </p:tavLst>
                                    </p:anim>
                                  </p:childTnLst>
                                </p:cTn>
                              </p:par>
                            </p:childTnLst>
                          </p:cTn>
                        </p:par>
                        <p:par>
                          <p:cTn id="123" fill="hold" nodeType="afterGroup">
                            <p:stCondLst>
                              <p:cond delay="8500"/>
                            </p:stCondLst>
                            <p:childTnLst>
                              <p:par>
                                <p:cTn id="124" presetID="23" presetClass="entr" presetSubtype="528" fill="hold" grpId="0" nodeType="afterEffect">
                                  <p:stCondLst>
                                    <p:cond delay="0"/>
                                  </p:stCondLst>
                                  <p:childTnLst>
                                    <p:set>
                                      <p:cBhvr>
                                        <p:cTn id="125" dur="1" fill="hold">
                                          <p:stCondLst>
                                            <p:cond delay="0"/>
                                          </p:stCondLst>
                                        </p:cTn>
                                        <p:tgtEl>
                                          <p:spTgt spid="403522"/>
                                        </p:tgtEl>
                                        <p:attrNameLst>
                                          <p:attrName>style.visibility</p:attrName>
                                        </p:attrNameLst>
                                      </p:cBhvr>
                                      <p:to>
                                        <p:strVal val="visible"/>
                                      </p:to>
                                    </p:set>
                                    <p:anim calcmode="lin" valueType="num">
                                      <p:cBhvr>
                                        <p:cTn id="126" dur="500" fill="hold"/>
                                        <p:tgtEl>
                                          <p:spTgt spid="403522"/>
                                        </p:tgtEl>
                                        <p:attrNameLst>
                                          <p:attrName>ppt_w</p:attrName>
                                        </p:attrNameLst>
                                      </p:cBhvr>
                                      <p:tavLst>
                                        <p:tav tm="0">
                                          <p:val>
                                            <p:fltVal val="0"/>
                                          </p:val>
                                        </p:tav>
                                        <p:tav tm="100000">
                                          <p:val>
                                            <p:strVal val="#ppt_w"/>
                                          </p:val>
                                        </p:tav>
                                      </p:tavLst>
                                    </p:anim>
                                    <p:anim calcmode="lin" valueType="num">
                                      <p:cBhvr>
                                        <p:cTn id="127" dur="500" fill="hold"/>
                                        <p:tgtEl>
                                          <p:spTgt spid="403522"/>
                                        </p:tgtEl>
                                        <p:attrNameLst>
                                          <p:attrName>ppt_h</p:attrName>
                                        </p:attrNameLst>
                                      </p:cBhvr>
                                      <p:tavLst>
                                        <p:tav tm="0">
                                          <p:val>
                                            <p:fltVal val="0"/>
                                          </p:val>
                                        </p:tav>
                                        <p:tav tm="100000">
                                          <p:val>
                                            <p:strVal val="#ppt_h"/>
                                          </p:val>
                                        </p:tav>
                                      </p:tavLst>
                                    </p:anim>
                                    <p:anim calcmode="lin" valueType="num">
                                      <p:cBhvr>
                                        <p:cTn id="128" dur="500" fill="hold"/>
                                        <p:tgtEl>
                                          <p:spTgt spid="403522"/>
                                        </p:tgtEl>
                                        <p:attrNameLst>
                                          <p:attrName>ppt_x</p:attrName>
                                        </p:attrNameLst>
                                      </p:cBhvr>
                                      <p:tavLst>
                                        <p:tav tm="0">
                                          <p:val>
                                            <p:fltVal val="0.5"/>
                                          </p:val>
                                        </p:tav>
                                        <p:tav tm="100000">
                                          <p:val>
                                            <p:strVal val="#ppt_x"/>
                                          </p:val>
                                        </p:tav>
                                      </p:tavLst>
                                    </p:anim>
                                    <p:anim calcmode="lin" valueType="num">
                                      <p:cBhvr>
                                        <p:cTn id="129" dur="500" fill="hold"/>
                                        <p:tgtEl>
                                          <p:spTgt spid="403522"/>
                                        </p:tgtEl>
                                        <p:attrNameLst>
                                          <p:attrName>ppt_y</p:attrName>
                                        </p:attrNameLst>
                                      </p:cBhvr>
                                      <p:tavLst>
                                        <p:tav tm="0">
                                          <p:val>
                                            <p:fltVal val="0.5"/>
                                          </p:val>
                                        </p:tav>
                                        <p:tav tm="100000">
                                          <p:val>
                                            <p:strVal val="#ppt_y"/>
                                          </p:val>
                                        </p:tav>
                                      </p:tavLst>
                                    </p:anim>
                                  </p:childTnLst>
                                </p:cTn>
                              </p:par>
                            </p:childTnLst>
                          </p:cTn>
                        </p:par>
                        <p:par>
                          <p:cTn id="130" fill="hold" nodeType="afterGroup">
                            <p:stCondLst>
                              <p:cond delay="9000"/>
                            </p:stCondLst>
                            <p:childTnLst>
                              <p:par>
                                <p:cTn id="131" presetID="23" presetClass="entr" presetSubtype="528" fill="hold" grpId="0" nodeType="afterEffect">
                                  <p:stCondLst>
                                    <p:cond delay="0"/>
                                  </p:stCondLst>
                                  <p:childTnLst>
                                    <p:set>
                                      <p:cBhvr>
                                        <p:cTn id="132" dur="1" fill="hold">
                                          <p:stCondLst>
                                            <p:cond delay="0"/>
                                          </p:stCondLst>
                                        </p:cTn>
                                        <p:tgtEl>
                                          <p:spTgt spid="403523"/>
                                        </p:tgtEl>
                                        <p:attrNameLst>
                                          <p:attrName>style.visibility</p:attrName>
                                        </p:attrNameLst>
                                      </p:cBhvr>
                                      <p:to>
                                        <p:strVal val="visible"/>
                                      </p:to>
                                    </p:set>
                                    <p:anim calcmode="lin" valueType="num">
                                      <p:cBhvr>
                                        <p:cTn id="133" dur="500" fill="hold"/>
                                        <p:tgtEl>
                                          <p:spTgt spid="403523"/>
                                        </p:tgtEl>
                                        <p:attrNameLst>
                                          <p:attrName>ppt_w</p:attrName>
                                        </p:attrNameLst>
                                      </p:cBhvr>
                                      <p:tavLst>
                                        <p:tav tm="0">
                                          <p:val>
                                            <p:fltVal val="0"/>
                                          </p:val>
                                        </p:tav>
                                        <p:tav tm="100000">
                                          <p:val>
                                            <p:strVal val="#ppt_w"/>
                                          </p:val>
                                        </p:tav>
                                      </p:tavLst>
                                    </p:anim>
                                    <p:anim calcmode="lin" valueType="num">
                                      <p:cBhvr>
                                        <p:cTn id="134" dur="500" fill="hold"/>
                                        <p:tgtEl>
                                          <p:spTgt spid="403523"/>
                                        </p:tgtEl>
                                        <p:attrNameLst>
                                          <p:attrName>ppt_h</p:attrName>
                                        </p:attrNameLst>
                                      </p:cBhvr>
                                      <p:tavLst>
                                        <p:tav tm="0">
                                          <p:val>
                                            <p:fltVal val="0"/>
                                          </p:val>
                                        </p:tav>
                                        <p:tav tm="100000">
                                          <p:val>
                                            <p:strVal val="#ppt_h"/>
                                          </p:val>
                                        </p:tav>
                                      </p:tavLst>
                                    </p:anim>
                                    <p:anim calcmode="lin" valueType="num">
                                      <p:cBhvr>
                                        <p:cTn id="135" dur="500" fill="hold"/>
                                        <p:tgtEl>
                                          <p:spTgt spid="403523"/>
                                        </p:tgtEl>
                                        <p:attrNameLst>
                                          <p:attrName>ppt_x</p:attrName>
                                        </p:attrNameLst>
                                      </p:cBhvr>
                                      <p:tavLst>
                                        <p:tav tm="0">
                                          <p:val>
                                            <p:fltVal val="0.5"/>
                                          </p:val>
                                        </p:tav>
                                        <p:tav tm="100000">
                                          <p:val>
                                            <p:strVal val="#ppt_x"/>
                                          </p:val>
                                        </p:tav>
                                      </p:tavLst>
                                    </p:anim>
                                    <p:anim calcmode="lin" valueType="num">
                                      <p:cBhvr>
                                        <p:cTn id="136" dur="500" fill="hold"/>
                                        <p:tgtEl>
                                          <p:spTgt spid="403523"/>
                                        </p:tgtEl>
                                        <p:attrNameLst>
                                          <p:attrName>ppt_y</p:attrName>
                                        </p:attrNameLst>
                                      </p:cBhvr>
                                      <p:tavLst>
                                        <p:tav tm="0">
                                          <p:val>
                                            <p:fltVal val="0.5"/>
                                          </p:val>
                                        </p:tav>
                                        <p:tav tm="100000">
                                          <p:val>
                                            <p:strVal val="#ppt_y"/>
                                          </p:val>
                                        </p:tav>
                                      </p:tavLst>
                                    </p:anim>
                                  </p:childTnLst>
                                </p:cTn>
                              </p:par>
                            </p:childTnLst>
                          </p:cTn>
                        </p:par>
                        <p:par>
                          <p:cTn id="137" fill="hold" nodeType="afterGroup">
                            <p:stCondLst>
                              <p:cond delay="9500"/>
                            </p:stCondLst>
                            <p:childTnLst>
                              <p:par>
                                <p:cTn id="138" presetID="23" presetClass="entr" presetSubtype="528" fill="hold" grpId="0" nodeType="afterEffect">
                                  <p:stCondLst>
                                    <p:cond delay="0"/>
                                  </p:stCondLst>
                                  <p:childTnLst>
                                    <p:set>
                                      <p:cBhvr>
                                        <p:cTn id="139" dur="1" fill="hold">
                                          <p:stCondLst>
                                            <p:cond delay="0"/>
                                          </p:stCondLst>
                                        </p:cTn>
                                        <p:tgtEl>
                                          <p:spTgt spid="403529"/>
                                        </p:tgtEl>
                                        <p:attrNameLst>
                                          <p:attrName>style.visibility</p:attrName>
                                        </p:attrNameLst>
                                      </p:cBhvr>
                                      <p:to>
                                        <p:strVal val="visible"/>
                                      </p:to>
                                    </p:set>
                                    <p:anim calcmode="lin" valueType="num">
                                      <p:cBhvr>
                                        <p:cTn id="140" dur="500" fill="hold"/>
                                        <p:tgtEl>
                                          <p:spTgt spid="403529"/>
                                        </p:tgtEl>
                                        <p:attrNameLst>
                                          <p:attrName>ppt_w</p:attrName>
                                        </p:attrNameLst>
                                      </p:cBhvr>
                                      <p:tavLst>
                                        <p:tav tm="0">
                                          <p:val>
                                            <p:fltVal val="0"/>
                                          </p:val>
                                        </p:tav>
                                        <p:tav tm="100000">
                                          <p:val>
                                            <p:strVal val="#ppt_w"/>
                                          </p:val>
                                        </p:tav>
                                      </p:tavLst>
                                    </p:anim>
                                    <p:anim calcmode="lin" valueType="num">
                                      <p:cBhvr>
                                        <p:cTn id="141" dur="500" fill="hold"/>
                                        <p:tgtEl>
                                          <p:spTgt spid="403529"/>
                                        </p:tgtEl>
                                        <p:attrNameLst>
                                          <p:attrName>ppt_h</p:attrName>
                                        </p:attrNameLst>
                                      </p:cBhvr>
                                      <p:tavLst>
                                        <p:tav tm="0">
                                          <p:val>
                                            <p:fltVal val="0"/>
                                          </p:val>
                                        </p:tav>
                                        <p:tav tm="100000">
                                          <p:val>
                                            <p:strVal val="#ppt_h"/>
                                          </p:val>
                                        </p:tav>
                                      </p:tavLst>
                                    </p:anim>
                                    <p:anim calcmode="lin" valueType="num">
                                      <p:cBhvr>
                                        <p:cTn id="142" dur="500" fill="hold"/>
                                        <p:tgtEl>
                                          <p:spTgt spid="403529"/>
                                        </p:tgtEl>
                                        <p:attrNameLst>
                                          <p:attrName>ppt_x</p:attrName>
                                        </p:attrNameLst>
                                      </p:cBhvr>
                                      <p:tavLst>
                                        <p:tav tm="0">
                                          <p:val>
                                            <p:fltVal val="0.5"/>
                                          </p:val>
                                        </p:tav>
                                        <p:tav tm="100000">
                                          <p:val>
                                            <p:strVal val="#ppt_x"/>
                                          </p:val>
                                        </p:tav>
                                      </p:tavLst>
                                    </p:anim>
                                    <p:anim calcmode="lin" valueType="num">
                                      <p:cBhvr>
                                        <p:cTn id="143" dur="500" fill="hold"/>
                                        <p:tgtEl>
                                          <p:spTgt spid="403529"/>
                                        </p:tgtEl>
                                        <p:attrNameLst>
                                          <p:attrName>ppt_y</p:attrName>
                                        </p:attrNameLst>
                                      </p:cBhvr>
                                      <p:tavLst>
                                        <p:tav tm="0">
                                          <p:val>
                                            <p:fltVal val="0.5"/>
                                          </p:val>
                                        </p:tav>
                                        <p:tav tm="100000">
                                          <p:val>
                                            <p:strVal val="#ppt_y"/>
                                          </p:val>
                                        </p:tav>
                                      </p:tavLst>
                                    </p:anim>
                                  </p:childTnLst>
                                </p:cTn>
                              </p:par>
                            </p:childTnLst>
                          </p:cTn>
                        </p:par>
                        <p:par>
                          <p:cTn id="144" fill="hold" nodeType="afterGroup">
                            <p:stCondLst>
                              <p:cond delay="10000"/>
                            </p:stCondLst>
                            <p:childTnLst>
                              <p:par>
                                <p:cTn id="145" presetID="23" presetClass="entr" presetSubtype="528" fill="hold" grpId="0" nodeType="afterEffect">
                                  <p:stCondLst>
                                    <p:cond delay="0"/>
                                  </p:stCondLst>
                                  <p:childTnLst>
                                    <p:set>
                                      <p:cBhvr>
                                        <p:cTn id="146" dur="1" fill="hold">
                                          <p:stCondLst>
                                            <p:cond delay="0"/>
                                          </p:stCondLst>
                                        </p:cTn>
                                        <p:tgtEl>
                                          <p:spTgt spid="403530"/>
                                        </p:tgtEl>
                                        <p:attrNameLst>
                                          <p:attrName>style.visibility</p:attrName>
                                        </p:attrNameLst>
                                      </p:cBhvr>
                                      <p:to>
                                        <p:strVal val="visible"/>
                                      </p:to>
                                    </p:set>
                                    <p:anim calcmode="lin" valueType="num">
                                      <p:cBhvr>
                                        <p:cTn id="147" dur="500" fill="hold"/>
                                        <p:tgtEl>
                                          <p:spTgt spid="403530"/>
                                        </p:tgtEl>
                                        <p:attrNameLst>
                                          <p:attrName>ppt_w</p:attrName>
                                        </p:attrNameLst>
                                      </p:cBhvr>
                                      <p:tavLst>
                                        <p:tav tm="0">
                                          <p:val>
                                            <p:fltVal val="0"/>
                                          </p:val>
                                        </p:tav>
                                        <p:tav tm="100000">
                                          <p:val>
                                            <p:strVal val="#ppt_w"/>
                                          </p:val>
                                        </p:tav>
                                      </p:tavLst>
                                    </p:anim>
                                    <p:anim calcmode="lin" valueType="num">
                                      <p:cBhvr>
                                        <p:cTn id="148" dur="500" fill="hold"/>
                                        <p:tgtEl>
                                          <p:spTgt spid="403530"/>
                                        </p:tgtEl>
                                        <p:attrNameLst>
                                          <p:attrName>ppt_h</p:attrName>
                                        </p:attrNameLst>
                                      </p:cBhvr>
                                      <p:tavLst>
                                        <p:tav tm="0">
                                          <p:val>
                                            <p:fltVal val="0"/>
                                          </p:val>
                                        </p:tav>
                                        <p:tav tm="100000">
                                          <p:val>
                                            <p:strVal val="#ppt_h"/>
                                          </p:val>
                                        </p:tav>
                                      </p:tavLst>
                                    </p:anim>
                                    <p:anim calcmode="lin" valueType="num">
                                      <p:cBhvr>
                                        <p:cTn id="149" dur="500" fill="hold"/>
                                        <p:tgtEl>
                                          <p:spTgt spid="403530"/>
                                        </p:tgtEl>
                                        <p:attrNameLst>
                                          <p:attrName>ppt_x</p:attrName>
                                        </p:attrNameLst>
                                      </p:cBhvr>
                                      <p:tavLst>
                                        <p:tav tm="0">
                                          <p:val>
                                            <p:fltVal val="0.5"/>
                                          </p:val>
                                        </p:tav>
                                        <p:tav tm="100000">
                                          <p:val>
                                            <p:strVal val="#ppt_x"/>
                                          </p:val>
                                        </p:tav>
                                      </p:tavLst>
                                    </p:anim>
                                    <p:anim calcmode="lin" valueType="num">
                                      <p:cBhvr>
                                        <p:cTn id="150" dur="500" fill="hold"/>
                                        <p:tgtEl>
                                          <p:spTgt spid="403530"/>
                                        </p:tgtEl>
                                        <p:attrNameLst>
                                          <p:attrName>ppt_y</p:attrName>
                                        </p:attrNameLst>
                                      </p:cBhvr>
                                      <p:tavLst>
                                        <p:tav tm="0">
                                          <p:val>
                                            <p:fltVal val="0.5"/>
                                          </p:val>
                                        </p:tav>
                                        <p:tav tm="100000">
                                          <p:val>
                                            <p:strVal val="#ppt_y"/>
                                          </p:val>
                                        </p:tav>
                                      </p:tavLst>
                                    </p:anim>
                                  </p:childTnLst>
                                </p:cTn>
                              </p:par>
                            </p:childTnLst>
                          </p:cTn>
                        </p:par>
                        <p:par>
                          <p:cTn id="151" fill="hold" nodeType="afterGroup">
                            <p:stCondLst>
                              <p:cond delay="10500"/>
                            </p:stCondLst>
                            <p:childTnLst>
                              <p:par>
                                <p:cTn id="152" presetID="23" presetClass="entr" presetSubtype="528" fill="hold" grpId="0" nodeType="afterEffect">
                                  <p:stCondLst>
                                    <p:cond delay="0"/>
                                  </p:stCondLst>
                                  <p:childTnLst>
                                    <p:set>
                                      <p:cBhvr>
                                        <p:cTn id="153" dur="1" fill="hold">
                                          <p:stCondLst>
                                            <p:cond delay="0"/>
                                          </p:stCondLst>
                                        </p:cTn>
                                        <p:tgtEl>
                                          <p:spTgt spid="403524"/>
                                        </p:tgtEl>
                                        <p:attrNameLst>
                                          <p:attrName>style.visibility</p:attrName>
                                        </p:attrNameLst>
                                      </p:cBhvr>
                                      <p:to>
                                        <p:strVal val="visible"/>
                                      </p:to>
                                    </p:set>
                                    <p:anim calcmode="lin" valueType="num">
                                      <p:cBhvr>
                                        <p:cTn id="154" dur="500" fill="hold"/>
                                        <p:tgtEl>
                                          <p:spTgt spid="403524"/>
                                        </p:tgtEl>
                                        <p:attrNameLst>
                                          <p:attrName>ppt_w</p:attrName>
                                        </p:attrNameLst>
                                      </p:cBhvr>
                                      <p:tavLst>
                                        <p:tav tm="0">
                                          <p:val>
                                            <p:fltVal val="0"/>
                                          </p:val>
                                        </p:tav>
                                        <p:tav tm="100000">
                                          <p:val>
                                            <p:strVal val="#ppt_w"/>
                                          </p:val>
                                        </p:tav>
                                      </p:tavLst>
                                    </p:anim>
                                    <p:anim calcmode="lin" valueType="num">
                                      <p:cBhvr>
                                        <p:cTn id="155" dur="500" fill="hold"/>
                                        <p:tgtEl>
                                          <p:spTgt spid="403524"/>
                                        </p:tgtEl>
                                        <p:attrNameLst>
                                          <p:attrName>ppt_h</p:attrName>
                                        </p:attrNameLst>
                                      </p:cBhvr>
                                      <p:tavLst>
                                        <p:tav tm="0">
                                          <p:val>
                                            <p:fltVal val="0"/>
                                          </p:val>
                                        </p:tav>
                                        <p:tav tm="100000">
                                          <p:val>
                                            <p:strVal val="#ppt_h"/>
                                          </p:val>
                                        </p:tav>
                                      </p:tavLst>
                                    </p:anim>
                                    <p:anim calcmode="lin" valueType="num">
                                      <p:cBhvr>
                                        <p:cTn id="156" dur="500" fill="hold"/>
                                        <p:tgtEl>
                                          <p:spTgt spid="403524"/>
                                        </p:tgtEl>
                                        <p:attrNameLst>
                                          <p:attrName>ppt_x</p:attrName>
                                        </p:attrNameLst>
                                      </p:cBhvr>
                                      <p:tavLst>
                                        <p:tav tm="0">
                                          <p:val>
                                            <p:fltVal val="0.5"/>
                                          </p:val>
                                        </p:tav>
                                        <p:tav tm="100000">
                                          <p:val>
                                            <p:strVal val="#ppt_x"/>
                                          </p:val>
                                        </p:tav>
                                      </p:tavLst>
                                    </p:anim>
                                    <p:anim calcmode="lin" valueType="num">
                                      <p:cBhvr>
                                        <p:cTn id="157" dur="500" fill="hold"/>
                                        <p:tgtEl>
                                          <p:spTgt spid="403524"/>
                                        </p:tgtEl>
                                        <p:attrNameLst>
                                          <p:attrName>ppt_y</p:attrName>
                                        </p:attrNameLst>
                                      </p:cBhvr>
                                      <p:tavLst>
                                        <p:tav tm="0">
                                          <p:val>
                                            <p:fltVal val="0.5"/>
                                          </p:val>
                                        </p:tav>
                                        <p:tav tm="100000">
                                          <p:val>
                                            <p:strVal val="#ppt_y"/>
                                          </p:val>
                                        </p:tav>
                                      </p:tavLst>
                                    </p:anim>
                                  </p:childTnLst>
                                </p:cTn>
                              </p:par>
                            </p:childTnLst>
                          </p:cTn>
                        </p:par>
                        <p:par>
                          <p:cTn id="158" fill="hold" nodeType="afterGroup">
                            <p:stCondLst>
                              <p:cond delay="11000"/>
                            </p:stCondLst>
                            <p:childTnLst>
                              <p:par>
                                <p:cTn id="159" presetID="23" presetClass="entr" presetSubtype="528" fill="hold" grpId="0" nodeType="afterEffect">
                                  <p:stCondLst>
                                    <p:cond delay="0"/>
                                  </p:stCondLst>
                                  <p:childTnLst>
                                    <p:set>
                                      <p:cBhvr>
                                        <p:cTn id="160" dur="1" fill="hold">
                                          <p:stCondLst>
                                            <p:cond delay="0"/>
                                          </p:stCondLst>
                                        </p:cTn>
                                        <p:tgtEl>
                                          <p:spTgt spid="403531"/>
                                        </p:tgtEl>
                                        <p:attrNameLst>
                                          <p:attrName>style.visibility</p:attrName>
                                        </p:attrNameLst>
                                      </p:cBhvr>
                                      <p:to>
                                        <p:strVal val="visible"/>
                                      </p:to>
                                    </p:set>
                                    <p:anim calcmode="lin" valueType="num">
                                      <p:cBhvr>
                                        <p:cTn id="161" dur="500" fill="hold"/>
                                        <p:tgtEl>
                                          <p:spTgt spid="403531"/>
                                        </p:tgtEl>
                                        <p:attrNameLst>
                                          <p:attrName>ppt_w</p:attrName>
                                        </p:attrNameLst>
                                      </p:cBhvr>
                                      <p:tavLst>
                                        <p:tav tm="0">
                                          <p:val>
                                            <p:fltVal val="0"/>
                                          </p:val>
                                        </p:tav>
                                        <p:tav tm="100000">
                                          <p:val>
                                            <p:strVal val="#ppt_w"/>
                                          </p:val>
                                        </p:tav>
                                      </p:tavLst>
                                    </p:anim>
                                    <p:anim calcmode="lin" valueType="num">
                                      <p:cBhvr>
                                        <p:cTn id="162" dur="500" fill="hold"/>
                                        <p:tgtEl>
                                          <p:spTgt spid="403531"/>
                                        </p:tgtEl>
                                        <p:attrNameLst>
                                          <p:attrName>ppt_h</p:attrName>
                                        </p:attrNameLst>
                                      </p:cBhvr>
                                      <p:tavLst>
                                        <p:tav tm="0">
                                          <p:val>
                                            <p:fltVal val="0"/>
                                          </p:val>
                                        </p:tav>
                                        <p:tav tm="100000">
                                          <p:val>
                                            <p:strVal val="#ppt_h"/>
                                          </p:val>
                                        </p:tav>
                                      </p:tavLst>
                                    </p:anim>
                                    <p:anim calcmode="lin" valueType="num">
                                      <p:cBhvr>
                                        <p:cTn id="163" dur="500" fill="hold"/>
                                        <p:tgtEl>
                                          <p:spTgt spid="403531"/>
                                        </p:tgtEl>
                                        <p:attrNameLst>
                                          <p:attrName>ppt_x</p:attrName>
                                        </p:attrNameLst>
                                      </p:cBhvr>
                                      <p:tavLst>
                                        <p:tav tm="0">
                                          <p:val>
                                            <p:fltVal val="0.5"/>
                                          </p:val>
                                        </p:tav>
                                        <p:tav tm="100000">
                                          <p:val>
                                            <p:strVal val="#ppt_x"/>
                                          </p:val>
                                        </p:tav>
                                      </p:tavLst>
                                    </p:anim>
                                    <p:anim calcmode="lin" valueType="num">
                                      <p:cBhvr>
                                        <p:cTn id="164" dur="500" fill="hold"/>
                                        <p:tgtEl>
                                          <p:spTgt spid="403531"/>
                                        </p:tgtEl>
                                        <p:attrNameLst>
                                          <p:attrName>ppt_y</p:attrName>
                                        </p:attrNameLst>
                                      </p:cBhvr>
                                      <p:tavLst>
                                        <p:tav tm="0">
                                          <p:val>
                                            <p:fltVal val="0.5"/>
                                          </p:val>
                                        </p:tav>
                                        <p:tav tm="100000">
                                          <p:val>
                                            <p:strVal val="#ppt_y"/>
                                          </p:val>
                                        </p:tav>
                                      </p:tavLst>
                                    </p:anim>
                                  </p:childTnLst>
                                </p:cTn>
                              </p:par>
                            </p:childTnLst>
                          </p:cTn>
                        </p:par>
                        <p:par>
                          <p:cTn id="165" fill="hold" nodeType="afterGroup">
                            <p:stCondLst>
                              <p:cond delay="11500"/>
                            </p:stCondLst>
                            <p:childTnLst>
                              <p:par>
                                <p:cTn id="166" presetID="23" presetClass="entr" presetSubtype="528" fill="hold" grpId="0" nodeType="afterEffect">
                                  <p:stCondLst>
                                    <p:cond delay="0"/>
                                  </p:stCondLst>
                                  <p:childTnLst>
                                    <p:set>
                                      <p:cBhvr>
                                        <p:cTn id="167" dur="1" fill="hold">
                                          <p:stCondLst>
                                            <p:cond delay="0"/>
                                          </p:stCondLst>
                                        </p:cTn>
                                        <p:tgtEl>
                                          <p:spTgt spid="403532"/>
                                        </p:tgtEl>
                                        <p:attrNameLst>
                                          <p:attrName>style.visibility</p:attrName>
                                        </p:attrNameLst>
                                      </p:cBhvr>
                                      <p:to>
                                        <p:strVal val="visible"/>
                                      </p:to>
                                    </p:set>
                                    <p:anim calcmode="lin" valueType="num">
                                      <p:cBhvr>
                                        <p:cTn id="168" dur="500" fill="hold"/>
                                        <p:tgtEl>
                                          <p:spTgt spid="403532"/>
                                        </p:tgtEl>
                                        <p:attrNameLst>
                                          <p:attrName>ppt_w</p:attrName>
                                        </p:attrNameLst>
                                      </p:cBhvr>
                                      <p:tavLst>
                                        <p:tav tm="0">
                                          <p:val>
                                            <p:fltVal val="0"/>
                                          </p:val>
                                        </p:tav>
                                        <p:tav tm="100000">
                                          <p:val>
                                            <p:strVal val="#ppt_w"/>
                                          </p:val>
                                        </p:tav>
                                      </p:tavLst>
                                    </p:anim>
                                    <p:anim calcmode="lin" valueType="num">
                                      <p:cBhvr>
                                        <p:cTn id="169" dur="500" fill="hold"/>
                                        <p:tgtEl>
                                          <p:spTgt spid="403532"/>
                                        </p:tgtEl>
                                        <p:attrNameLst>
                                          <p:attrName>ppt_h</p:attrName>
                                        </p:attrNameLst>
                                      </p:cBhvr>
                                      <p:tavLst>
                                        <p:tav tm="0">
                                          <p:val>
                                            <p:fltVal val="0"/>
                                          </p:val>
                                        </p:tav>
                                        <p:tav tm="100000">
                                          <p:val>
                                            <p:strVal val="#ppt_h"/>
                                          </p:val>
                                        </p:tav>
                                      </p:tavLst>
                                    </p:anim>
                                    <p:anim calcmode="lin" valueType="num">
                                      <p:cBhvr>
                                        <p:cTn id="170" dur="500" fill="hold"/>
                                        <p:tgtEl>
                                          <p:spTgt spid="403532"/>
                                        </p:tgtEl>
                                        <p:attrNameLst>
                                          <p:attrName>ppt_x</p:attrName>
                                        </p:attrNameLst>
                                      </p:cBhvr>
                                      <p:tavLst>
                                        <p:tav tm="0">
                                          <p:val>
                                            <p:fltVal val="0.5"/>
                                          </p:val>
                                        </p:tav>
                                        <p:tav tm="100000">
                                          <p:val>
                                            <p:strVal val="#ppt_x"/>
                                          </p:val>
                                        </p:tav>
                                      </p:tavLst>
                                    </p:anim>
                                    <p:anim calcmode="lin" valueType="num">
                                      <p:cBhvr>
                                        <p:cTn id="171" dur="500" fill="hold"/>
                                        <p:tgtEl>
                                          <p:spTgt spid="403532"/>
                                        </p:tgtEl>
                                        <p:attrNameLst>
                                          <p:attrName>ppt_y</p:attrName>
                                        </p:attrNameLst>
                                      </p:cBhvr>
                                      <p:tavLst>
                                        <p:tav tm="0">
                                          <p:val>
                                            <p:fltVal val="0.5"/>
                                          </p:val>
                                        </p:tav>
                                        <p:tav tm="100000">
                                          <p:val>
                                            <p:strVal val="#ppt_y"/>
                                          </p:val>
                                        </p:tav>
                                      </p:tavLst>
                                    </p:anim>
                                  </p:childTnLst>
                                </p:cTn>
                              </p:par>
                            </p:childTnLst>
                          </p:cTn>
                        </p:par>
                        <p:par>
                          <p:cTn id="172" fill="hold" nodeType="afterGroup">
                            <p:stCondLst>
                              <p:cond delay="12000"/>
                            </p:stCondLst>
                            <p:childTnLst>
                              <p:par>
                                <p:cTn id="173" presetID="23" presetClass="entr" presetSubtype="528" fill="hold" grpId="0" nodeType="afterEffect">
                                  <p:stCondLst>
                                    <p:cond delay="0"/>
                                  </p:stCondLst>
                                  <p:childTnLst>
                                    <p:set>
                                      <p:cBhvr>
                                        <p:cTn id="174" dur="1" fill="hold">
                                          <p:stCondLst>
                                            <p:cond delay="0"/>
                                          </p:stCondLst>
                                        </p:cTn>
                                        <p:tgtEl>
                                          <p:spTgt spid="403525"/>
                                        </p:tgtEl>
                                        <p:attrNameLst>
                                          <p:attrName>style.visibility</p:attrName>
                                        </p:attrNameLst>
                                      </p:cBhvr>
                                      <p:to>
                                        <p:strVal val="visible"/>
                                      </p:to>
                                    </p:set>
                                    <p:anim calcmode="lin" valueType="num">
                                      <p:cBhvr>
                                        <p:cTn id="175" dur="500" fill="hold"/>
                                        <p:tgtEl>
                                          <p:spTgt spid="403525"/>
                                        </p:tgtEl>
                                        <p:attrNameLst>
                                          <p:attrName>ppt_w</p:attrName>
                                        </p:attrNameLst>
                                      </p:cBhvr>
                                      <p:tavLst>
                                        <p:tav tm="0">
                                          <p:val>
                                            <p:fltVal val="0"/>
                                          </p:val>
                                        </p:tav>
                                        <p:tav tm="100000">
                                          <p:val>
                                            <p:strVal val="#ppt_w"/>
                                          </p:val>
                                        </p:tav>
                                      </p:tavLst>
                                    </p:anim>
                                    <p:anim calcmode="lin" valueType="num">
                                      <p:cBhvr>
                                        <p:cTn id="176" dur="500" fill="hold"/>
                                        <p:tgtEl>
                                          <p:spTgt spid="403525"/>
                                        </p:tgtEl>
                                        <p:attrNameLst>
                                          <p:attrName>ppt_h</p:attrName>
                                        </p:attrNameLst>
                                      </p:cBhvr>
                                      <p:tavLst>
                                        <p:tav tm="0">
                                          <p:val>
                                            <p:fltVal val="0"/>
                                          </p:val>
                                        </p:tav>
                                        <p:tav tm="100000">
                                          <p:val>
                                            <p:strVal val="#ppt_h"/>
                                          </p:val>
                                        </p:tav>
                                      </p:tavLst>
                                    </p:anim>
                                    <p:anim calcmode="lin" valueType="num">
                                      <p:cBhvr>
                                        <p:cTn id="177" dur="500" fill="hold"/>
                                        <p:tgtEl>
                                          <p:spTgt spid="403525"/>
                                        </p:tgtEl>
                                        <p:attrNameLst>
                                          <p:attrName>ppt_x</p:attrName>
                                        </p:attrNameLst>
                                      </p:cBhvr>
                                      <p:tavLst>
                                        <p:tav tm="0">
                                          <p:val>
                                            <p:fltVal val="0.5"/>
                                          </p:val>
                                        </p:tav>
                                        <p:tav tm="100000">
                                          <p:val>
                                            <p:strVal val="#ppt_x"/>
                                          </p:val>
                                        </p:tav>
                                      </p:tavLst>
                                    </p:anim>
                                    <p:anim calcmode="lin" valueType="num">
                                      <p:cBhvr>
                                        <p:cTn id="178" dur="500" fill="hold"/>
                                        <p:tgtEl>
                                          <p:spTgt spid="403525"/>
                                        </p:tgtEl>
                                        <p:attrNameLst>
                                          <p:attrName>ppt_y</p:attrName>
                                        </p:attrNameLst>
                                      </p:cBhvr>
                                      <p:tavLst>
                                        <p:tav tm="0">
                                          <p:val>
                                            <p:fltVal val="0.5"/>
                                          </p:val>
                                        </p:tav>
                                        <p:tav tm="100000">
                                          <p:val>
                                            <p:strVal val="#ppt_y"/>
                                          </p:val>
                                        </p:tav>
                                      </p:tavLst>
                                    </p:anim>
                                  </p:childTnLst>
                                </p:cTn>
                              </p:par>
                            </p:childTnLst>
                          </p:cTn>
                        </p:par>
                        <p:par>
                          <p:cTn id="179" fill="hold" nodeType="afterGroup">
                            <p:stCondLst>
                              <p:cond delay="12500"/>
                            </p:stCondLst>
                            <p:childTnLst>
                              <p:par>
                                <p:cTn id="180" presetID="23" presetClass="entr" presetSubtype="528" fill="hold" grpId="0" nodeType="afterEffect">
                                  <p:stCondLst>
                                    <p:cond delay="0"/>
                                  </p:stCondLst>
                                  <p:childTnLst>
                                    <p:set>
                                      <p:cBhvr>
                                        <p:cTn id="181" dur="1" fill="hold">
                                          <p:stCondLst>
                                            <p:cond delay="0"/>
                                          </p:stCondLst>
                                        </p:cTn>
                                        <p:tgtEl>
                                          <p:spTgt spid="403533"/>
                                        </p:tgtEl>
                                        <p:attrNameLst>
                                          <p:attrName>style.visibility</p:attrName>
                                        </p:attrNameLst>
                                      </p:cBhvr>
                                      <p:to>
                                        <p:strVal val="visible"/>
                                      </p:to>
                                    </p:set>
                                    <p:anim calcmode="lin" valueType="num">
                                      <p:cBhvr>
                                        <p:cTn id="182" dur="500" fill="hold"/>
                                        <p:tgtEl>
                                          <p:spTgt spid="403533"/>
                                        </p:tgtEl>
                                        <p:attrNameLst>
                                          <p:attrName>ppt_w</p:attrName>
                                        </p:attrNameLst>
                                      </p:cBhvr>
                                      <p:tavLst>
                                        <p:tav tm="0">
                                          <p:val>
                                            <p:fltVal val="0"/>
                                          </p:val>
                                        </p:tav>
                                        <p:tav tm="100000">
                                          <p:val>
                                            <p:strVal val="#ppt_w"/>
                                          </p:val>
                                        </p:tav>
                                      </p:tavLst>
                                    </p:anim>
                                    <p:anim calcmode="lin" valueType="num">
                                      <p:cBhvr>
                                        <p:cTn id="183" dur="500" fill="hold"/>
                                        <p:tgtEl>
                                          <p:spTgt spid="403533"/>
                                        </p:tgtEl>
                                        <p:attrNameLst>
                                          <p:attrName>ppt_h</p:attrName>
                                        </p:attrNameLst>
                                      </p:cBhvr>
                                      <p:tavLst>
                                        <p:tav tm="0">
                                          <p:val>
                                            <p:fltVal val="0"/>
                                          </p:val>
                                        </p:tav>
                                        <p:tav tm="100000">
                                          <p:val>
                                            <p:strVal val="#ppt_h"/>
                                          </p:val>
                                        </p:tav>
                                      </p:tavLst>
                                    </p:anim>
                                    <p:anim calcmode="lin" valueType="num">
                                      <p:cBhvr>
                                        <p:cTn id="184" dur="500" fill="hold"/>
                                        <p:tgtEl>
                                          <p:spTgt spid="403533"/>
                                        </p:tgtEl>
                                        <p:attrNameLst>
                                          <p:attrName>ppt_x</p:attrName>
                                        </p:attrNameLst>
                                      </p:cBhvr>
                                      <p:tavLst>
                                        <p:tav tm="0">
                                          <p:val>
                                            <p:fltVal val="0.5"/>
                                          </p:val>
                                        </p:tav>
                                        <p:tav tm="100000">
                                          <p:val>
                                            <p:strVal val="#ppt_x"/>
                                          </p:val>
                                        </p:tav>
                                      </p:tavLst>
                                    </p:anim>
                                    <p:anim calcmode="lin" valueType="num">
                                      <p:cBhvr>
                                        <p:cTn id="185" dur="500" fill="hold"/>
                                        <p:tgtEl>
                                          <p:spTgt spid="403533"/>
                                        </p:tgtEl>
                                        <p:attrNameLst>
                                          <p:attrName>ppt_y</p:attrName>
                                        </p:attrNameLst>
                                      </p:cBhvr>
                                      <p:tavLst>
                                        <p:tav tm="0">
                                          <p:val>
                                            <p:fltVal val="0.5"/>
                                          </p:val>
                                        </p:tav>
                                        <p:tav tm="100000">
                                          <p:val>
                                            <p:strVal val="#ppt_y"/>
                                          </p:val>
                                        </p:tav>
                                      </p:tavLst>
                                    </p:anim>
                                  </p:childTnLst>
                                </p:cTn>
                              </p:par>
                            </p:childTnLst>
                          </p:cTn>
                        </p:par>
                        <p:par>
                          <p:cTn id="186" fill="hold" nodeType="afterGroup">
                            <p:stCondLst>
                              <p:cond delay="13000"/>
                            </p:stCondLst>
                            <p:childTnLst>
                              <p:par>
                                <p:cTn id="187" presetID="23" presetClass="entr" presetSubtype="528" fill="hold" grpId="0" nodeType="afterEffect">
                                  <p:stCondLst>
                                    <p:cond delay="0"/>
                                  </p:stCondLst>
                                  <p:childTnLst>
                                    <p:set>
                                      <p:cBhvr>
                                        <p:cTn id="188" dur="1" fill="hold">
                                          <p:stCondLst>
                                            <p:cond delay="0"/>
                                          </p:stCondLst>
                                        </p:cTn>
                                        <p:tgtEl>
                                          <p:spTgt spid="403526"/>
                                        </p:tgtEl>
                                        <p:attrNameLst>
                                          <p:attrName>style.visibility</p:attrName>
                                        </p:attrNameLst>
                                      </p:cBhvr>
                                      <p:to>
                                        <p:strVal val="visible"/>
                                      </p:to>
                                    </p:set>
                                    <p:anim calcmode="lin" valueType="num">
                                      <p:cBhvr>
                                        <p:cTn id="189" dur="500" fill="hold"/>
                                        <p:tgtEl>
                                          <p:spTgt spid="403526"/>
                                        </p:tgtEl>
                                        <p:attrNameLst>
                                          <p:attrName>ppt_w</p:attrName>
                                        </p:attrNameLst>
                                      </p:cBhvr>
                                      <p:tavLst>
                                        <p:tav tm="0">
                                          <p:val>
                                            <p:fltVal val="0"/>
                                          </p:val>
                                        </p:tav>
                                        <p:tav tm="100000">
                                          <p:val>
                                            <p:strVal val="#ppt_w"/>
                                          </p:val>
                                        </p:tav>
                                      </p:tavLst>
                                    </p:anim>
                                    <p:anim calcmode="lin" valueType="num">
                                      <p:cBhvr>
                                        <p:cTn id="190" dur="500" fill="hold"/>
                                        <p:tgtEl>
                                          <p:spTgt spid="403526"/>
                                        </p:tgtEl>
                                        <p:attrNameLst>
                                          <p:attrName>ppt_h</p:attrName>
                                        </p:attrNameLst>
                                      </p:cBhvr>
                                      <p:tavLst>
                                        <p:tav tm="0">
                                          <p:val>
                                            <p:fltVal val="0"/>
                                          </p:val>
                                        </p:tav>
                                        <p:tav tm="100000">
                                          <p:val>
                                            <p:strVal val="#ppt_h"/>
                                          </p:val>
                                        </p:tav>
                                      </p:tavLst>
                                    </p:anim>
                                    <p:anim calcmode="lin" valueType="num">
                                      <p:cBhvr>
                                        <p:cTn id="191" dur="500" fill="hold"/>
                                        <p:tgtEl>
                                          <p:spTgt spid="403526"/>
                                        </p:tgtEl>
                                        <p:attrNameLst>
                                          <p:attrName>ppt_x</p:attrName>
                                        </p:attrNameLst>
                                      </p:cBhvr>
                                      <p:tavLst>
                                        <p:tav tm="0">
                                          <p:val>
                                            <p:fltVal val="0.5"/>
                                          </p:val>
                                        </p:tav>
                                        <p:tav tm="100000">
                                          <p:val>
                                            <p:strVal val="#ppt_x"/>
                                          </p:val>
                                        </p:tav>
                                      </p:tavLst>
                                    </p:anim>
                                    <p:anim calcmode="lin" valueType="num">
                                      <p:cBhvr>
                                        <p:cTn id="192" dur="500" fill="hold"/>
                                        <p:tgtEl>
                                          <p:spTgt spid="403526"/>
                                        </p:tgtEl>
                                        <p:attrNameLst>
                                          <p:attrName>ppt_y</p:attrName>
                                        </p:attrNameLst>
                                      </p:cBhvr>
                                      <p:tavLst>
                                        <p:tav tm="0">
                                          <p:val>
                                            <p:fltVal val="0.5"/>
                                          </p:val>
                                        </p:tav>
                                        <p:tav tm="100000">
                                          <p:val>
                                            <p:strVal val="#ppt_y"/>
                                          </p:val>
                                        </p:tav>
                                      </p:tavLst>
                                    </p:anim>
                                  </p:childTnLst>
                                </p:cTn>
                              </p:par>
                            </p:childTnLst>
                          </p:cTn>
                        </p:par>
                        <p:par>
                          <p:cTn id="193" fill="hold" nodeType="afterGroup">
                            <p:stCondLst>
                              <p:cond delay="13500"/>
                            </p:stCondLst>
                            <p:childTnLst>
                              <p:par>
                                <p:cTn id="194" presetID="23" presetClass="entr" presetSubtype="528" fill="hold" grpId="0" nodeType="afterEffect">
                                  <p:stCondLst>
                                    <p:cond delay="0"/>
                                  </p:stCondLst>
                                  <p:childTnLst>
                                    <p:set>
                                      <p:cBhvr>
                                        <p:cTn id="195" dur="1" fill="hold">
                                          <p:stCondLst>
                                            <p:cond delay="0"/>
                                          </p:stCondLst>
                                        </p:cTn>
                                        <p:tgtEl>
                                          <p:spTgt spid="403527"/>
                                        </p:tgtEl>
                                        <p:attrNameLst>
                                          <p:attrName>style.visibility</p:attrName>
                                        </p:attrNameLst>
                                      </p:cBhvr>
                                      <p:to>
                                        <p:strVal val="visible"/>
                                      </p:to>
                                    </p:set>
                                    <p:anim calcmode="lin" valueType="num">
                                      <p:cBhvr>
                                        <p:cTn id="196" dur="500" fill="hold"/>
                                        <p:tgtEl>
                                          <p:spTgt spid="403527"/>
                                        </p:tgtEl>
                                        <p:attrNameLst>
                                          <p:attrName>ppt_w</p:attrName>
                                        </p:attrNameLst>
                                      </p:cBhvr>
                                      <p:tavLst>
                                        <p:tav tm="0">
                                          <p:val>
                                            <p:fltVal val="0"/>
                                          </p:val>
                                        </p:tav>
                                        <p:tav tm="100000">
                                          <p:val>
                                            <p:strVal val="#ppt_w"/>
                                          </p:val>
                                        </p:tav>
                                      </p:tavLst>
                                    </p:anim>
                                    <p:anim calcmode="lin" valueType="num">
                                      <p:cBhvr>
                                        <p:cTn id="197" dur="500" fill="hold"/>
                                        <p:tgtEl>
                                          <p:spTgt spid="403527"/>
                                        </p:tgtEl>
                                        <p:attrNameLst>
                                          <p:attrName>ppt_h</p:attrName>
                                        </p:attrNameLst>
                                      </p:cBhvr>
                                      <p:tavLst>
                                        <p:tav tm="0">
                                          <p:val>
                                            <p:fltVal val="0"/>
                                          </p:val>
                                        </p:tav>
                                        <p:tav tm="100000">
                                          <p:val>
                                            <p:strVal val="#ppt_h"/>
                                          </p:val>
                                        </p:tav>
                                      </p:tavLst>
                                    </p:anim>
                                    <p:anim calcmode="lin" valueType="num">
                                      <p:cBhvr>
                                        <p:cTn id="198" dur="500" fill="hold"/>
                                        <p:tgtEl>
                                          <p:spTgt spid="403527"/>
                                        </p:tgtEl>
                                        <p:attrNameLst>
                                          <p:attrName>ppt_x</p:attrName>
                                        </p:attrNameLst>
                                      </p:cBhvr>
                                      <p:tavLst>
                                        <p:tav tm="0">
                                          <p:val>
                                            <p:fltVal val="0.5"/>
                                          </p:val>
                                        </p:tav>
                                        <p:tav tm="100000">
                                          <p:val>
                                            <p:strVal val="#ppt_x"/>
                                          </p:val>
                                        </p:tav>
                                      </p:tavLst>
                                    </p:anim>
                                    <p:anim calcmode="lin" valueType="num">
                                      <p:cBhvr>
                                        <p:cTn id="199" dur="500" fill="hold"/>
                                        <p:tgtEl>
                                          <p:spTgt spid="403527"/>
                                        </p:tgtEl>
                                        <p:attrNameLst>
                                          <p:attrName>ppt_y</p:attrName>
                                        </p:attrNameLst>
                                      </p:cBhvr>
                                      <p:tavLst>
                                        <p:tav tm="0">
                                          <p:val>
                                            <p:fltVal val="0.5"/>
                                          </p:val>
                                        </p:tav>
                                        <p:tav tm="100000">
                                          <p:val>
                                            <p:strVal val="#ppt_y"/>
                                          </p:val>
                                        </p:tav>
                                      </p:tavLst>
                                    </p:anim>
                                  </p:childTnLst>
                                </p:cTn>
                              </p:par>
                            </p:childTnLst>
                          </p:cTn>
                        </p:par>
                        <p:par>
                          <p:cTn id="200" fill="hold" nodeType="afterGroup">
                            <p:stCondLst>
                              <p:cond delay="14000"/>
                            </p:stCondLst>
                            <p:childTnLst>
                              <p:par>
                                <p:cTn id="201" presetID="23" presetClass="entr" presetSubtype="528" fill="hold" grpId="0" nodeType="afterEffect">
                                  <p:stCondLst>
                                    <p:cond delay="0"/>
                                  </p:stCondLst>
                                  <p:childTnLst>
                                    <p:set>
                                      <p:cBhvr>
                                        <p:cTn id="202" dur="1" fill="hold">
                                          <p:stCondLst>
                                            <p:cond delay="0"/>
                                          </p:stCondLst>
                                        </p:cTn>
                                        <p:tgtEl>
                                          <p:spTgt spid="403519"/>
                                        </p:tgtEl>
                                        <p:attrNameLst>
                                          <p:attrName>style.visibility</p:attrName>
                                        </p:attrNameLst>
                                      </p:cBhvr>
                                      <p:to>
                                        <p:strVal val="visible"/>
                                      </p:to>
                                    </p:set>
                                    <p:anim calcmode="lin" valueType="num">
                                      <p:cBhvr>
                                        <p:cTn id="203" dur="500" fill="hold"/>
                                        <p:tgtEl>
                                          <p:spTgt spid="403519"/>
                                        </p:tgtEl>
                                        <p:attrNameLst>
                                          <p:attrName>ppt_w</p:attrName>
                                        </p:attrNameLst>
                                      </p:cBhvr>
                                      <p:tavLst>
                                        <p:tav tm="0">
                                          <p:val>
                                            <p:fltVal val="0"/>
                                          </p:val>
                                        </p:tav>
                                        <p:tav tm="100000">
                                          <p:val>
                                            <p:strVal val="#ppt_w"/>
                                          </p:val>
                                        </p:tav>
                                      </p:tavLst>
                                    </p:anim>
                                    <p:anim calcmode="lin" valueType="num">
                                      <p:cBhvr>
                                        <p:cTn id="204" dur="500" fill="hold"/>
                                        <p:tgtEl>
                                          <p:spTgt spid="403519"/>
                                        </p:tgtEl>
                                        <p:attrNameLst>
                                          <p:attrName>ppt_h</p:attrName>
                                        </p:attrNameLst>
                                      </p:cBhvr>
                                      <p:tavLst>
                                        <p:tav tm="0">
                                          <p:val>
                                            <p:fltVal val="0"/>
                                          </p:val>
                                        </p:tav>
                                        <p:tav tm="100000">
                                          <p:val>
                                            <p:strVal val="#ppt_h"/>
                                          </p:val>
                                        </p:tav>
                                      </p:tavLst>
                                    </p:anim>
                                    <p:anim calcmode="lin" valueType="num">
                                      <p:cBhvr>
                                        <p:cTn id="205" dur="500" fill="hold"/>
                                        <p:tgtEl>
                                          <p:spTgt spid="403519"/>
                                        </p:tgtEl>
                                        <p:attrNameLst>
                                          <p:attrName>ppt_x</p:attrName>
                                        </p:attrNameLst>
                                      </p:cBhvr>
                                      <p:tavLst>
                                        <p:tav tm="0">
                                          <p:val>
                                            <p:fltVal val="0.5"/>
                                          </p:val>
                                        </p:tav>
                                        <p:tav tm="100000">
                                          <p:val>
                                            <p:strVal val="#ppt_x"/>
                                          </p:val>
                                        </p:tav>
                                      </p:tavLst>
                                    </p:anim>
                                    <p:anim calcmode="lin" valueType="num">
                                      <p:cBhvr>
                                        <p:cTn id="206" dur="500" fill="hold"/>
                                        <p:tgtEl>
                                          <p:spTgt spid="40351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507" grpId="0" autoUpdateAnimBg="0"/>
      <p:bldP spid="403508" grpId="0" autoUpdateAnimBg="0"/>
      <p:bldP spid="403509" grpId="0" autoUpdateAnimBg="0"/>
      <p:bldP spid="403510" grpId="0" autoUpdateAnimBg="0"/>
      <p:bldP spid="403511" grpId="0" autoUpdateAnimBg="0"/>
      <p:bldP spid="403512" grpId="0" autoUpdateAnimBg="0"/>
      <p:bldP spid="403514" grpId="0" autoUpdateAnimBg="0"/>
      <p:bldP spid="403515" grpId="0" autoUpdateAnimBg="0"/>
      <p:bldP spid="403516" grpId="0" autoUpdateAnimBg="0"/>
      <p:bldP spid="403517" grpId="0" autoUpdateAnimBg="0"/>
      <p:bldP spid="403518" grpId="0" autoUpdateAnimBg="0"/>
      <p:bldP spid="403519" grpId="0" autoUpdateAnimBg="0"/>
      <p:bldP spid="403520" grpId="0" autoUpdateAnimBg="0"/>
      <p:bldP spid="403522" grpId="0" autoUpdateAnimBg="0"/>
      <p:bldP spid="403523" grpId="0" autoUpdateAnimBg="0"/>
      <p:bldP spid="403524" grpId="0" autoUpdateAnimBg="0"/>
      <p:bldP spid="403525" grpId="0" autoUpdateAnimBg="0"/>
      <p:bldP spid="403526" grpId="0" autoUpdateAnimBg="0"/>
      <p:bldP spid="403527" grpId="0" autoUpdateAnimBg="0"/>
      <p:bldP spid="403529" grpId="0" autoUpdateAnimBg="0"/>
      <p:bldP spid="403530" grpId="0" autoUpdateAnimBg="0"/>
      <p:bldP spid="403531" grpId="0" autoUpdateAnimBg="0"/>
      <p:bldP spid="403532" grpId="0" autoUpdateAnimBg="0"/>
      <p:bldP spid="403533" grpId="0" autoUpdateAnimBg="0"/>
      <p:bldP spid="403535" grpId="0" autoUpdateAnimBg="0"/>
      <p:bldP spid="403536" grpId="0" autoUpdateAnimBg="0"/>
      <p:bldP spid="403537" grpId="0" autoUpdateAnimBg="0"/>
      <p:bldP spid="403538" grpId="0" autoUpdateAnimBg="0"/>
      <p:bldP spid="403539"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645123" name="Rectangle 3"/>
          <p:cNvSpPr>
            <a:spLocks noChangeArrowheads="1"/>
          </p:cNvSpPr>
          <p:nvPr/>
        </p:nvSpPr>
        <p:spPr bwMode="auto">
          <a:xfrm>
            <a:off x="5738813" y="4878388"/>
            <a:ext cx="2409825"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a:solidFill>
                  <a:schemeClr val="folHlink"/>
                </a:solidFill>
              </a:rPr>
              <a:t>12 TRIBES</a:t>
            </a:r>
          </a:p>
        </p:txBody>
      </p:sp>
      <p:sp>
        <p:nvSpPr>
          <p:cNvPr id="645124" name="Rectangle 4"/>
          <p:cNvSpPr>
            <a:spLocks noChangeArrowheads="1"/>
          </p:cNvSpPr>
          <p:nvPr/>
        </p:nvSpPr>
        <p:spPr bwMode="auto">
          <a:xfrm>
            <a:off x="6916738" y="2241550"/>
            <a:ext cx="17097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t>EXODUS</a:t>
            </a:r>
          </a:p>
        </p:txBody>
      </p:sp>
      <p:sp>
        <p:nvSpPr>
          <p:cNvPr id="645125" name="Rectangle 5"/>
          <p:cNvSpPr>
            <a:spLocks noChangeArrowheads="1"/>
          </p:cNvSpPr>
          <p:nvPr/>
        </p:nvSpPr>
        <p:spPr bwMode="auto">
          <a:xfrm>
            <a:off x="1892300" y="5978525"/>
            <a:ext cx="2536825"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rPr>
              <a:t>5  SERMONS</a:t>
            </a:r>
          </a:p>
        </p:txBody>
      </p:sp>
      <p:sp>
        <p:nvSpPr>
          <p:cNvPr id="645126" name="Rectangle 6"/>
          <p:cNvSpPr>
            <a:spLocks noChangeArrowheads="1"/>
          </p:cNvSpPr>
          <p:nvPr/>
        </p:nvSpPr>
        <p:spPr bwMode="auto">
          <a:xfrm>
            <a:off x="3765550" y="1693863"/>
            <a:ext cx="29575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99CCFF"/>
                </a:solidFill>
              </a:rPr>
              <a:t>LAND DIVIDED</a:t>
            </a:r>
          </a:p>
        </p:txBody>
      </p:sp>
      <p:sp>
        <p:nvSpPr>
          <p:cNvPr id="645127" name="Rectangle 7"/>
          <p:cNvSpPr>
            <a:spLocks noChangeArrowheads="1"/>
          </p:cNvSpPr>
          <p:nvPr/>
        </p:nvSpPr>
        <p:spPr bwMode="auto">
          <a:xfrm>
            <a:off x="1471613" y="4167188"/>
            <a:ext cx="1646237"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rPr>
              <a:t>JUDGES</a:t>
            </a:r>
          </a:p>
        </p:txBody>
      </p:sp>
      <p:sp>
        <p:nvSpPr>
          <p:cNvPr id="645128" name="Rectangle 8"/>
          <p:cNvSpPr>
            <a:spLocks noChangeArrowheads="1"/>
          </p:cNvSpPr>
          <p:nvPr/>
        </p:nvSpPr>
        <p:spPr bwMode="auto">
          <a:xfrm>
            <a:off x="1046163" y="939800"/>
            <a:ext cx="1806575"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rPr>
              <a:t>GOSPELS</a:t>
            </a:r>
          </a:p>
        </p:txBody>
      </p:sp>
      <p:sp>
        <p:nvSpPr>
          <p:cNvPr id="645129" name="Rectangle 9"/>
          <p:cNvSpPr>
            <a:spLocks noChangeArrowheads="1"/>
          </p:cNvSpPr>
          <p:nvPr/>
        </p:nvSpPr>
        <p:spPr bwMode="auto">
          <a:xfrm>
            <a:off x="196850" y="5453063"/>
            <a:ext cx="213995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rPr>
              <a:t>M - C - C </a:t>
            </a:r>
          </a:p>
        </p:txBody>
      </p:sp>
      <p:sp>
        <p:nvSpPr>
          <p:cNvPr id="645130" name="Rectangle 10"/>
          <p:cNvSpPr>
            <a:spLocks noChangeArrowheads="1"/>
          </p:cNvSpPr>
          <p:nvPr/>
        </p:nvSpPr>
        <p:spPr bwMode="auto">
          <a:xfrm>
            <a:off x="180975" y="312738"/>
            <a:ext cx="185896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3300"/>
                </a:solidFill>
              </a:rPr>
              <a:t>The CALL</a:t>
            </a:r>
          </a:p>
        </p:txBody>
      </p:sp>
      <p:sp>
        <p:nvSpPr>
          <p:cNvPr id="645131" name="Rectangle 11"/>
          <p:cNvSpPr>
            <a:spLocks noChangeArrowheads="1"/>
          </p:cNvSpPr>
          <p:nvPr/>
        </p:nvSpPr>
        <p:spPr bwMode="auto">
          <a:xfrm>
            <a:off x="2871788" y="4668838"/>
            <a:ext cx="1225550"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a:solidFill>
                  <a:srgbClr val="99CCFF"/>
                </a:solidFill>
              </a:rPr>
              <a:t>I - I</a:t>
            </a:r>
          </a:p>
        </p:txBody>
      </p:sp>
      <p:sp>
        <p:nvSpPr>
          <p:cNvPr id="645132" name="Rectangle 12"/>
          <p:cNvSpPr>
            <a:spLocks noChangeArrowheads="1"/>
          </p:cNvSpPr>
          <p:nvPr/>
        </p:nvSpPr>
        <p:spPr bwMode="auto">
          <a:xfrm>
            <a:off x="6246813" y="3598863"/>
            <a:ext cx="2900362"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rPr>
              <a:t>SLAVERY</a:t>
            </a:r>
            <a:r>
              <a:rPr lang="en-US" sz="2000">
                <a:solidFill>
                  <a:schemeClr val="folHlink"/>
                </a:solidFill>
              </a:rPr>
              <a:t>          </a:t>
            </a:r>
          </a:p>
        </p:txBody>
      </p:sp>
      <p:sp>
        <p:nvSpPr>
          <p:cNvPr id="645133" name="Rectangle 13"/>
          <p:cNvSpPr>
            <a:spLocks noChangeArrowheads="1"/>
          </p:cNvSpPr>
          <p:nvPr/>
        </p:nvSpPr>
        <p:spPr bwMode="auto">
          <a:xfrm>
            <a:off x="3497263" y="1104900"/>
            <a:ext cx="136525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00CC00"/>
                </a:solidFill>
              </a:rPr>
              <a:t>SINAI</a:t>
            </a:r>
          </a:p>
        </p:txBody>
      </p:sp>
      <p:sp>
        <p:nvSpPr>
          <p:cNvPr id="645134" name="Rectangle 14"/>
          <p:cNvSpPr>
            <a:spLocks noChangeArrowheads="1"/>
          </p:cNvSpPr>
          <p:nvPr/>
        </p:nvSpPr>
        <p:spPr bwMode="auto">
          <a:xfrm>
            <a:off x="6270625" y="5856288"/>
            <a:ext cx="233045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3300"/>
                </a:solidFill>
              </a:rPr>
              <a:t>3  TREKS...</a:t>
            </a:r>
          </a:p>
        </p:txBody>
      </p:sp>
      <p:sp>
        <p:nvSpPr>
          <p:cNvPr id="645135" name="Rectangle 15"/>
          <p:cNvSpPr>
            <a:spLocks noChangeArrowheads="1"/>
          </p:cNvSpPr>
          <p:nvPr/>
        </p:nvSpPr>
        <p:spPr bwMode="auto">
          <a:xfrm>
            <a:off x="2074863" y="3006725"/>
            <a:ext cx="1681162"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3300"/>
                </a:solidFill>
              </a:rPr>
              <a:t>ISRAEL </a:t>
            </a:r>
          </a:p>
        </p:txBody>
      </p:sp>
      <p:sp>
        <p:nvSpPr>
          <p:cNvPr id="645136" name="Rectangle 16"/>
          <p:cNvSpPr>
            <a:spLocks noChangeArrowheads="1"/>
          </p:cNvSpPr>
          <p:nvPr/>
        </p:nvSpPr>
        <p:spPr bwMode="auto">
          <a:xfrm>
            <a:off x="642938" y="3394075"/>
            <a:ext cx="1304925" cy="57626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a:solidFill>
                  <a:srgbClr val="00CC00"/>
                </a:solidFill>
              </a:rPr>
              <a:t>J - E</a:t>
            </a:r>
          </a:p>
        </p:txBody>
      </p:sp>
      <p:sp>
        <p:nvSpPr>
          <p:cNvPr id="645137" name="Rectangle 17"/>
          <p:cNvSpPr>
            <a:spLocks noChangeArrowheads="1"/>
          </p:cNvSpPr>
          <p:nvPr/>
        </p:nvSpPr>
        <p:spPr bwMode="auto">
          <a:xfrm>
            <a:off x="2263775" y="2111375"/>
            <a:ext cx="83185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rPr>
              <a:t>430</a:t>
            </a:r>
          </a:p>
        </p:txBody>
      </p:sp>
      <p:sp>
        <p:nvSpPr>
          <p:cNvPr id="645138" name="Rectangle 18"/>
          <p:cNvSpPr>
            <a:spLocks noChangeArrowheads="1"/>
          </p:cNvSpPr>
          <p:nvPr/>
        </p:nvSpPr>
        <p:spPr bwMode="auto">
          <a:xfrm>
            <a:off x="3498850" y="541338"/>
            <a:ext cx="198120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t>S - D - S</a:t>
            </a:r>
          </a:p>
        </p:txBody>
      </p:sp>
      <p:sp>
        <p:nvSpPr>
          <p:cNvPr id="645139" name="Rectangle 19"/>
          <p:cNvSpPr>
            <a:spLocks noChangeArrowheads="1"/>
          </p:cNvSpPr>
          <p:nvPr/>
        </p:nvSpPr>
        <p:spPr bwMode="auto">
          <a:xfrm>
            <a:off x="3919538" y="5467350"/>
            <a:ext cx="19891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00CC00"/>
                </a:solidFill>
              </a:rPr>
              <a:t>Z - E - N</a:t>
            </a:r>
          </a:p>
        </p:txBody>
      </p:sp>
      <p:sp>
        <p:nvSpPr>
          <p:cNvPr id="645140" name="Rectangle 20"/>
          <p:cNvSpPr>
            <a:spLocks noChangeArrowheads="1"/>
          </p:cNvSpPr>
          <p:nvPr/>
        </p:nvSpPr>
        <p:spPr bwMode="auto">
          <a:xfrm>
            <a:off x="3930650" y="3673475"/>
            <a:ext cx="115570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rPr>
              <a:t>ACTS</a:t>
            </a:r>
          </a:p>
        </p:txBody>
      </p:sp>
      <p:sp>
        <p:nvSpPr>
          <p:cNvPr id="645141" name="Rectangle 21"/>
          <p:cNvSpPr>
            <a:spLocks noChangeArrowheads="1"/>
          </p:cNvSpPr>
          <p:nvPr/>
        </p:nvSpPr>
        <p:spPr bwMode="auto">
          <a:xfrm>
            <a:off x="7196138" y="1047750"/>
            <a:ext cx="194468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3300"/>
                </a:solidFill>
              </a:rPr>
              <a:t>EPISTLES</a:t>
            </a:r>
          </a:p>
        </p:txBody>
      </p:sp>
      <p:sp>
        <p:nvSpPr>
          <p:cNvPr id="645142" name="Rectangle 22"/>
          <p:cNvSpPr>
            <a:spLocks noChangeArrowheads="1"/>
          </p:cNvSpPr>
          <p:nvPr/>
        </p:nvSpPr>
        <p:spPr bwMode="auto">
          <a:xfrm>
            <a:off x="5657850" y="217488"/>
            <a:ext cx="2849563" cy="4540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400">
                <a:solidFill>
                  <a:srgbClr val="00CC00"/>
                </a:solidFill>
              </a:rPr>
              <a:t>KADESH BARNEA</a:t>
            </a:r>
          </a:p>
        </p:txBody>
      </p:sp>
      <p:sp>
        <p:nvSpPr>
          <p:cNvPr id="645143" name="Rectangle 23"/>
          <p:cNvSpPr>
            <a:spLocks noChangeArrowheads="1"/>
          </p:cNvSpPr>
          <p:nvPr/>
        </p:nvSpPr>
        <p:spPr bwMode="auto">
          <a:xfrm>
            <a:off x="4673600" y="4322763"/>
            <a:ext cx="83185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t>350</a:t>
            </a:r>
          </a:p>
        </p:txBody>
      </p:sp>
      <p:sp>
        <p:nvSpPr>
          <p:cNvPr id="645144" name="Rectangle 24"/>
          <p:cNvSpPr>
            <a:spLocks noChangeArrowheads="1"/>
          </p:cNvSpPr>
          <p:nvPr/>
        </p:nvSpPr>
        <p:spPr bwMode="auto">
          <a:xfrm>
            <a:off x="5605463" y="4165600"/>
            <a:ext cx="1624012"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00CC00"/>
                </a:solidFill>
              </a:rPr>
              <a:t> JUDAH</a:t>
            </a:r>
          </a:p>
        </p:txBody>
      </p:sp>
      <p:sp>
        <p:nvSpPr>
          <p:cNvPr id="645145" name="Rectangle 25"/>
          <p:cNvSpPr>
            <a:spLocks noChangeArrowheads="1"/>
          </p:cNvSpPr>
          <p:nvPr/>
        </p:nvSpPr>
        <p:spPr bwMode="auto">
          <a:xfrm>
            <a:off x="3702050" y="2473325"/>
            <a:ext cx="1951038"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rPr>
              <a:t>70 YEARS</a:t>
            </a:r>
          </a:p>
        </p:txBody>
      </p:sp>
      <p:sp>
        <p:nvSpPr>
          <p:cNvPr id="645146" name="Rectangle 26"/>
          <p:cNvSpPr>
            <a:spLocks noChangeArrowheads="1"/>
          </p:cNvSpPr>
          <p:nvPr/>
        </p:nvSpPr>
        <p:spPr bwMode="auto">
          <a:xfrm>
            <a:off x="366713" y="2363788"/>
            <a:ext cx="165735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latin typeface="Comic Sans MS" pitchFamily="66" charset="0"/>
                <a:ea typeface="ＭＳ Ｐゴシック" pitchFamily="34" charset="-128"/>
                <a:cs typeface="+mn-cs"/>
              </a:rPr>
              <a:t>CHURCH</a:t>
            </a:r>
            <a:endParaRPr lang="en-US" sz="2800" i="1">
              <a:latin typeface="Comic Sans MS" pitchFamily="66" charset="0"/>
              <a:ea typeface="ＭＳ Ｐゴシック" pitchFamily="34" charset="-128"/>
              <a:cs typeface="+mn-cs"/>
            </a:endParaRPr>
          </a:p>
        </p:txBody>
      </p:sp>
      <p:sp>
        <p:nvSpPr>
          <p:cNvPr id="645147" name="Rectangle 27"/>
          <p:cNvSpPr>
            <a:spLocks noChangeArrowheads="1"/>
          </p:cNvSpPr>
          <p:nvPr/>
        </p:nvSpPr>
        <p:spPr bwMode="auto">
          <a:xfrm>
            <a:off x="7204075" y="4378325"/>
            <a:ext cx="189865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rPr>
              <a:t>L - S - B</a:t>
            </a:r>
          </a:p>
        </p:txBody>
      </p:sp>
      <p:sp>
        <p:nvSpPr>
          <p:cNvPr id="645148" name="Rectangle 28"/>
          <p:cNvSpPr>
            <a:spLocks noChangeArrowheads="1"/>
          </p:cNvSpPr>
          <p:nvPr/>
        </p:nvSpPr>
        <p:spPr bwMode="auto">
          <a:xfrm>
            <a:off x="5927725" y="904875"/>
            <a:ext cx="61436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rPr>
              <a:t>40</a:t>
            </a:r>
          </a:p>
        </p:txBody>
      </p:sp>
      <p:sp>
        <p:nvSpPr>
          <p:cNvPr id="645149" name="Rectangle 29"/>
          <p:cNvSpPr>
            <a:spLocks noChangeArrowheads="1"/>
          </p:cNvSpPr>
          <p:nvPr/>
        </p:nvSpPr>
        <p:spPr bwMode="auto">
          <a:xfrm>
            <a:off x="561975" y="1557338"/>
            <a:ext cx="18383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00CC00"/>
                </a:solidFill>
                <a:latin typeface="Comic Sans MS" pitchFamily="66" charset="0"/>
                <a:ea typeface="ＭＳ Ｐゴシック" pitchFamily="34" charset="-128"/>
                <a:cs typeface="+mn-cs"/>
              </a:rPr>
              <a:t>JERICHO</a:t>
            </a:r>
            <a:endParaRPr lang="en-US" sz="2800">
              <a:solidFill>
                <a:schemeClr val="folHlink"/>
              </a:solidFill>
              <a:latin typeface="Comic Sans MS" pitchFamily="66" charset="0"/>
              <a:ea typeface="ＭＳ Ｐゴシック" pitchFamily="34" charset="-128"/>
              <a:cs typeface="+mn-cs"/>
            </a:endParaRPr>
          </a:p>
        </p:txBody>
      </p:sp>
      <p:sp>
        <p:nvSpPr>
          <p:cNvPr id="645150" name="Rectangle 30"/>
          <p:cNvSpPr>
            <a:spLocks noChangeArrowheads="1"/>
          </p:cNvSpPr>
          <p:nvPr/>
        </p:nvSpPr>
        <p:spPr bwMode="auto">
          <a:xfrm>
            <a:off x="0" y="4889500"/>
            <a:ext cx="25638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3300"/>
                </a:solidFill>
              </a:rPr>
              <a:t>REVELATION</a:t>
            </a:r>
          </a:p>
        </p:txBody>
      </p:sp>
      <p:sp>
        <p:nvSpPr>
          <p:cNvPr id="645151" name="Rectangle 31"/>
          <p:cNvSpPr>
            <a:spLocks noChangeArrowheads="1"/>
          </p:cNvSpPr>
          <p:nvPr/>
        </p:nvSpPr>
        <p:spPr bwMode="auto">
          <a:xfrm>
            <a:off x="6042025" y="2876550"/>
            <a:ext cx="2060575"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3300"/>
                </a:solidFill>
              </a:rPr>
              <a:t>PROPHETS</a:t>
            </a:r>
          </a:p>
        </p:txBody>
      </p:sp>
      <p:sp>
        <p:nvSpPr>
          <p:cNvPr id="79903" name="Text Box 32"/>
          <p:cNvSpPr txBox="1">
            <a:spLocks noChangeArrowheads="1"/>
          </p:cNvSpPr>
          <p:nvPr/>
        </p:nvSpPr>
        <p:spPr bwMode="auto">
          <a:xfrm>
            <a:off x="8891588" y="63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79904" name="Rectangle 36"/>
          <p:cNvSpPr>
            <a:spLocks noChangeArrowheads="1"/>
          </p:cNvSpPr>
          <p:nvPr/>
        </p:nvSpPr>
        <p:spPr bwMode="auto">
          <a:xfrm>
            <a:off x="0" y="0"/>
            <a:ext cx="9144000" cy="6858000"/>
          </a:xfrm>
          <a:prstGeom prst="rect">
            <a:avLst/>
          </a:prstGeom>
          <a:solidFill>
            <a:srgbClr val="333333">
              <a:alpha val="8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45153" name="Rectangle 33"/>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31</a:t>
            </a:r>
          </a:p>
        </p:txBody>
      </p:sp>
      <p:sp>
        <p:nvSpPr>
          <p:cNvPr id="79906" name="Text Box 34"/>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45155" name="Rectangle 35"/>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grpSp>
        <p:nvGrpSpPr>
          <p:cNvPr id="2" name="Group 37"/>
          <p:cNvGrpSpPr>
            <a:grpSpLocks/>
          </p:cNvGrpSpPr>
          <p:nvPr/>
        </p:nvGrpSpPr>
        <p:grpSpPr bwMode="auto">
          <a:xfrm>
            <a:off x="341313" y="2106613"/>
            <a:ext cx="8407400" cy="3035300"/>
            <a:chOff x="172" y="679"/>
            <a:chExt cx="5296" cy="1912"/>
          </a:xfrm>
        </p:grpSpPr>
        <p:sp>
          <p:nvSpPr>
            <p:cNvPr id="645158" name="Rectangle 38"/>
            <p:cNvSpPr>
              <a:spLocks noChangeArrowheads="1"/>
            </p:cNvSpPr>
            <p:nvPr/>
          </p:nvSpPr>
          <p:spPr bwMode="auto">
            <a:xfrm>
              <a:off x="172" y="1139"/>
              <a:ext cx="5296" cy="1452"/>
            </a:xfrm>
            <a:prstGeom prst="rect">
              <a:avLst/>
            </a:prstGeom>
            <a:noFill/>
            <a:ln w="12700">
              <a:noFill/>
              <a:miter lim="800000"/>
              <a:headEnd/>
              <a:tailEnd/>
            </a:ln>
            <a:effectLst>
              <a:outerShdw blurRad="63500" dist="99190" dir="2388334" algn="ctr" rotWithShape="0">
                <a:schemeClr val="bg2">
                  <a:alpha val="74998"/>
                </a:schemeClr>
              </a:outerShdw>
            </a:effectLst>
          </p:spPr>
          <p:txBody>
            <a:bodyPr lIns="90487" tIns="44450" rIns="90487" bIns="44450">
              <a:spAutoFit/>
            </a:bodyPr>
            <a:lstStyle/>
            <a:p>
              <a:pPr algn="ctr">
                <a:defRPr/>
              </a:pPr>
              <a:r>
                <a:rPr lang="en-US" sz="4800" dirty="0">
                  <a:solidFill>
                    <a:schemeClr val="folHlink"/>
                  </a:solidFill>
                </a:rPr>
                <a:t>KEPENUOPFII JISU KHRISTA ZHAPU MHATHO</a:t>
              </a:r>
            </a:p>
          </p:txBody>
        </p:sp>
        <p:sp>
          <p:nvSpPr>
            <p:cNvPr id="645159" name="Rectangle 39"/>
            <p:cNvSpPr>
              <a:spLocks noChangeArrowheads="1"/>
            </p:cNvSpPr>
            <p:nvPr/>
          </p:nvSpPr>
          <p:spPr bwMode="auto">
            <a:xfrm>
              <a:off x="2320" y="679"/>
              <a:ext cx="1249" cy="52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800" dirty="0">
                  <a:solidFill>
                    <a:schemeClr val="folHlink"/>
                  </a:solidFill>
                </a:rPr>
                <a:t>MU...</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1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646147" name="Rectangle 3"/>
          <p:cNvSpPr>
            <a:spLocks noChangeArrowheads="1"/>
          </p:cNvSpPr>
          <p:nvPr/>
        </p:nvSpPr>
        <p:spPr bwMode="auto">
          <a:xfrm>
            <a:off x="5738813" y="4878388"/>
            <a:ext cx="2409825"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a:solidFill>
                  <a:schemeClr val="folHlink"/>
                </a:solidFill>
              </a:rPr>
              <a:t>12 TRIBES</a:t>
            </a:r>
          </a:p>
        </p:txBody>
      </p:sp>
      <p:sp>
        <p:nvSpPr>
          <p:cNvPr id="646148" name="Rectangle 4"/>
          <p:cNvSpPr>
            <a:spLocks noChangeArrowheads="1"/>
          </p:cNvSpPr>
          <p:nvPr/>
        </p:nvSpPr>
        <p:spPr bwMode="auto">
          <a:xfrm>
            <a:off x="6916738" y="2241550"/>
            <a:ext cx="17097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t>EXODUS</a:t>
            </a:r>
          </a:p>
        </p:txBody>
      </p:sp>
      <p:sp>
        <p:nvSpPr>
          <p:cNvPr id="646149" name="Rectangle 5"/>
          <p:cNvSpPr>
            <a:spLocks noChangeArrowheads="1"/>
          </p:cNvSpPr>
          <p:nvPr/>
        </p:nvSpPr>
        <p:spPr bwMode="auto">
          <a:xfrm>
            <a:off x="1892300" y="5978525"/>
            <a:ext cx="2536825"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rPr>
              <a:t>5  SERMONS</a:t>
            </a:r>
          </a:p>
        </p:txBody>
      </p:sp>
      <p:sp>
        <p:nvSpPr>
          <p:cNvPr id="646150" name="Rectangle 6"/>
          <p:cNvSpPr>
            <a:spLocks noChangeArrowheads="1"/>
          </p:cNvSpPr>
          <p:nvPr/>
        </p:nvSpPr>
        <p:spPr bwMode="auto">
          <a:xfrm>
            <a:off x="3765550" y="1693863"/>
            <a:ext cx="29575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99CCFF"/>
                </a:solidFill>
              </a:rPr>
              <a:t>LAND DIVIDED</a:t>
            </a:r>
          </a:p>
        </p:txBody>
      </p:sp>
      <p:sp>
        <p:nvSpPr>
          <p:cNvPr id="646151" name="Rectangle 7"/>
          <p:cNvSpPr>
            <a:spLocks noChangeArrowheads="1"/>
          </p:cNvSpPr>
          <p:nvPr/>
        </p:nvSpPr>
        <p:spPr bwMode="auto">
          <a:xfrm>
            <a:off x="1471613" y="4167188"/>
            <a:ext cx="1646237"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rPr>
              <a:t>JUDGES</a:t>
            </a:r>
          </a:p>
        </p:txBody>
      </p:sp>
      <p:sp>
        <p:nvSpPr>
          <p:cNvPr id="646152" name="Rectangle 8"/>
          <p:cNvSpPr>
            <a:spLocks noChangeArrowheads="1"/>
          </p:cNvSpPr>
          <p:nvPr/>
        </p:nvSpPr>
        <p:spPr bwMode="auto">
          <a:xfrm>
            <a:off x="1046163" y="939800"/>
            <a:ext cx="1806575"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rPr>
              <a:t>GOSPELS</a:t>
            </a:r>
          </a:p>
        </p:txBody>
      </p:sp>
      <p:sp>
        <p:nvSpPr>
          <p:cNvPr id="646153" name="Rectangle 9"/>
          <p:cNvSpPr>
            <a:spLocks noChangeArrowheads="1"/>
          </p:cNvSpPr>
          <p:nvPr/>
        </p:nvSpPr>
        <p:spPr bwMode="auto">
          <a:xfrm>
            <a:off x="196850" y="5453063"/>
            <a:ext cx="213995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rPr>
              <a:t>M - C - C </a:t>
            </a:r>
          </a:p>
        </p:txBody>
      </p:sp>
      <p:sp>
        <p:nvSpPr>
          <p:cNvPr id="646154" name="Rectangle 10"/>
          <p:cNvSpPr>
            <a:spLocks noChangeArrowheads="1"/>
          </p:cNvSpPr>
          <p:nvPr/>
        </p:nvSpPr>
        <p:spPr bwMode="auto">
          <a:xfrm>
            <a:off x="180975" y="312738"/>
            <a:ext cx="185896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3300"/>
                </a:solidFill>
              </a:rPr>
              <a:t>The CALL</a:t>
            </a:r>
          </a:p>
        </p:txBody>
      </p:sp>
      <p:sp>
        <p:nvSpPr>
          <p:cNvPr id="646155" name="Rectangle 11"/>
          <p:cNvSpPr>
            <a:spLocks noChangeArrowheads="1"/>
          </p:cNvSpPr>
          <p:nvPr/>
        </p:nvSpPr>
        <p:spPr bwMode="auto">
          <a:xfrm>
            <a:off x="2871788" y="4668838"/>
            <a:ext cx="1225550"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a:solidFill>
                  <a:srgbClr val="99CCFF"/>
                </a:solidFill>
              </a:rPr>
              <a:t>I - I</a:t>
            </a:r>
          </a:p>
        </p:txBody>
      </p:sp>
      <p:sp>
        <p:nvSpPr>
          <p:cNvPr id="646156" name="Rectangle 12"/>
          <p:cNvSpPr>
            <a:spLocks noChangeArrowheads="1"/>
          </p:cNvSpPr>
          <p:nvPr/>
        </p:nvSpPr>
        <p:spPr bwMode="auto">
          <a:xfrm>
            <a:off x="6246813" y="3598863"/>
            <a:ext cx="2900362"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rPr>
              <a:t>SLAVERY</a:t>
            </a:r>
            <a:r>
              <a:rPr lang="en-US" sz="2000">
                <a:solidFill>
                  <a:schemeClr val="folHlink"/>
                </a:solidFill>
              </a:rPr>
              <a:t>          </a:t>
            </a:r>
          </a:p>
        </p:txBody>
      </p:sp>
      <p:sp>
        <p:nvSpPr>
          <p:cNvPr id="646157" name="Rectangle 13"/>
          <p:cNvSpPr>
            <a:spLocks noChangeArrowheads="1"/>
          </p:cNvSpPr>
          <p:nvPr/>
        </p:nvSpPr>
        <p:spPr bwMode="auto">
          <a:xfrm>
            <a:off x="3497263" y="1104900"/>
            <a:ext cx="136525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00CC00"/>
                </a:solidFill>
              </a:rPr>
              <a:t>SINAI</a:t>
            </a:r>
          </a:p>
        </p:txBody>
      </p:sp>
      <p:sp>
        <p:nvSpPr>
          <p:cNvPr id="646158" name="Rectangle 14"/>
          <p:cNvSpPr>
            <a:spLocks noChangeArrowheads="1"/>
          </p:cNvSpPr>
          <p:nvPr/>
        </p:nvSpPr>
        <p:spPr bwMode="auto">
          <a:xfrm>
            <a:off x="6270625" y="5856288"/>
            <a:ext cx="233045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3300"/>
                </a:solidFill>
              </a:rPr>
              <a:t>3  TREKS...</a:t>
            </a:r>
          </a:p>
        </p:txBody>
      </p:sp>
      <p:sp>
        <p:nvSpPr>
          <p:cNvPr id="646159" name="Rectangle 15"/>
          <p:cNvSpPr>
            <a:spLocks noChangeArrowheads="1"/>
          </p:cNvSpPr>
          <p:nvPr/>
        </p:nvSpPr>
        <p:spPr bwMode="auto">
          <a:xfrm>
            <a:off x="2074863" y="3006725"/>
            <a:ext cx="1681162"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3300"/>
                </a:solidFill>
              </a:rPr>
              <a:t>ISRAEL </a:t>
            </a:r>
          </a:p>
        </p:txBody>
      </p:sp>
      <p:sp>
        <p:nvSpPr>
          <p:cNvPr id="646160" name="Rectangle 16"/>
          <p:cNvSpPr>
            <a:spLocks noChangeArrowheads="1"/>
          </p:cNvSpPr>
          <p:nvPr/>
        </p:nvSpPr>
        <p:spPr bwMode="auto">
          <a:xfrm>
            <a:off x="642938" y="3394075"/>
            <a:ext cx="1304925" cy="57626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a:solidFill>
                  <a:srgbClr val="00CC00"/>
                </a:solidFill>
              </a:rPr>
              <a:t>J - E</a:t>
            </a:r>
          </a:p>
        </p:txBody>
      </p:sp>
      <p:sp>
        <p:nvSpPr>
          <p:cNvPr id="646161" name="Rectangle 17"/>
          <p:cNvSpPr>
            <a:spLocks noChangeArrowheads="1"/>
          </p:cNvSpPr>
          <p:nvPr/>
        </p:nvSpPr>
        <p:spPr bwMode="auto">
          <a:xfrm>
            <a:off x="2263775" y="2111375"/>
            <a:ext cx="83185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rPr>
              <a:t>430</a:t>
            </a:r>
          </a:p>
        </p:txBody>
      </p:sp>
      <p:sp>
        <p:nvSpPr>
          <p:cNvPr id="646162" name="Rectangle 18"/>
          <p:cNvSpPr>
            <a:spLocks noChangeArrowheads="1"/>
          </p:cNvSpPr>
          <p:nvPr/>
        </p:nvSpPr>
        <p:spPr bwMode="auto">
          <a:xfrm>
            <a:off x="3498850" y="541338"/>
            <a:ext cx="198120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t>S - D - S</a:t>
            </a:r>
          </a:p>
        </p:txBody>
      </p:sp>
      <p:sp>
        <p:nvSpPr>
          <p:cNvPr id="646163" name="Rectangle 19"/>
          <p:cNvSpPr>
            <a:spLocks noChangeArrowheads="1"/>
          </p:cNvSpPr>
          <p:nvPr/>
        </p:nvSpPr>
        <p:spPr bwMode="auto">
          <a:xfrm>
            <a:off x="3919538" y="5467350"/>
            <a:ext cx="19891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00CC00"/>
                </a:solidFill>
              </a:rPr>
              <a:t>Z - E - N</a:t>
            </a:r>
          </a:p>
        </p:txBody>
      </p:sp>
      <p:sp>
        <p:nvSpPr>
          <p:cNvPr id="646164" name="Rectangle 20"/>
          <p:cNvSpPr>
            <a:spLocks noChangeArrowheads="1"/>
          </p:cNvSpPr>
          <p:nvPr/>
        </p:nvSpPr>
        <p:spPr bwMode="auto">
          <a:xfrm>
            <a:off x="3930650" y="3673475"/>
            <a:ext cx="115570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rPr>
              <a:t>ACTS</a:t>
            </a:r>
          </a:p>
        </p:txBody>
      </p:sp>
      <p:sp>
        <p:nvSpPr>
          <p:cNvPr id="646165" name="Rectangle 21"/>
          <p:cNvSpPr>
            <a:spLocks noChangeArrowheads="1"/>
          </p:cNvSpPr>
          <p:nvPr/>
        </p:nvSpPr>
        <p:spPr bwMode="auto">
          <a:xfrm>
            <a:off x="7196138" y="1047750"/>
            <a:ext cx="194468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3300"/>
                </a:solidFill>
              </a:rPr>
              <a:t>EPISTLES</a:t>
            </a:r>
          </a:p>
        </p:txBody>
      </p:sp>
      <p:sp>
        <p:nvSpPr>
          <p:cNvPr id="646166" name="Rectangle 22"/>
          <p:cNvSpPr>
            <a:spLocks noChangeArrowheads="1"/>
          </p:cNvSpPr>
          <p:nvPr/>
        </p:nvSpPr>
        <p:spPr bwMode="auto">
          <a:xfrm>
            <a:off x="5657850" y="217488"/>
            <a:ext cx="2849563" cy="4540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400">
                <a:solidFill>
                  <a:srgbClr val="00CC00"/>
                </a:solidFill>
              </a:rPr>
              <a:t>KADESH BARNEA</a:t>
            </a:r>
          </a:p>
        </p:txBody>
      </p:sp>
      <p:sp>
        <p:nvSpPr>
          <p:cNvPr id="646167" name="Rectangle 23"/>
          <p:cNvSpPr>
            <a:spLocks noChangeArrowheads="1"/>
          </p:cNvSpPr>
          <p:nvPr/>
        </p:nvSpPr>
        <p:spPr bwMode="auto">
          <a:xfrm>
            <a:off x="4673600" y="4322763"/>
            <a:ext cx="83185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t>350</a:t>
            </a:r>
          </a:p>
        </p:txBody>
      </p:sp>
      <p:sp>
        <p:nvSpPr>
          <p:cNvPr id="646168" name="Rectangle 24"/>
          <p:cNvSpPr>
            <a:spLocks noChangeArrowheads="1"/>
          </p:cNvSpPr>
          <p:nvPr/>
        </p:nvSpPr>
        <p:spPr bwMode="auto">
          <a:xfrm>
            <a:off x="5605463" y="4165600"/>
            <a:ext cx="1624012"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00CC00"/>
                </a:solidFill>
              </a:rPr>
              <a:t> JUDAH</a:t>
            </a:r>
          </a:p>
        </p:txBody>
      </p:sp>
      <p:sp>
        <p:nvSpPr>
          <p:cNvPr id="646169" name="Rectangle 25"/>
          <p:cNvSpPr>
            <a:spLocks noChangeArrowheads="1"/>
          </p:cNvSpPr>
          <p:nvPr/>
        </p:nvSpPr>
        <p:spPr bwMode="auto">
          <a:xfrm>
            <a:off x="3702050" y="2473325"/>
            <a:ext cx="1951038"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rPr>
              <a:t>70 YEARS</a:t>
            </a:r>
          </a:p>
        </p:txBody>
      </p:sp>
      <p:sp>
        <p:nvSpPr>
          <p:cNvPr id="646170" name="Rectangle 26"/>
          <p:cNvSpPr>
            <a:spLocks noChangeArrowheads="1"/>
          </p:cNvSpPr>
          <p:nvPr/>
        </p:nvSpPr>
        <p:spPr bwMode="auto">
          <a:xfrm>
            <a:off x="366713" y="2363788"/>
            <a:ext cx="165735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latin typeface="Comic Sans MS" pitchFamily="66" charset="0"/>
                <a:ea typeface="ＭＳ Ｐゴシック" pitchFamily="34" charset="-128"/>
                <a:cs typeface="+mn-cs"/>
              </a:rPr>
              <a:t>CHURCH</a:t>
            </a:r>
            <a:endParaRPr lang="en-US" sz="2800" i="1">
              <a:latin typeface="Comic Sans MS" pitchFamily="66" charset="0"/>
              <a:ea typeface="ＭＳ Ｐゴシック" pitchFamily="34" charset="-128"/>
              <a:cs typeface="+mn-cs"/>
            </a:endParaRPr>
          </a:p>
        </p:txBody>
      </p:sp>
      <p:sp>
        <p:nvSpPr>
          <p:cNvPr id="646171" name="Rectangle 27"/>
          <p:cNvSpPr>
            <a:spLocks noChangeArrowheads="1"/>
          </p:cNvSpPr>
          <p:nvPr/>
        </p:nvSpPr>
        <p:spPr bwMode="auto">
          <a:xfrm>
            <a:off x="7204075" y="4378325"/>
            <a:ext cx="189865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rPr>
              <a:t>L - S - B</a:t>
            </a:r>
          </a:p>
        </p:txBody>
      </p:sp>
      <p:sp>
        <p:nvSpPr>
          <p:cNvPr id="646172" name="Rectangle 28"/>
          <p:cNvSpPr>
            <a:spLocks noChangeArrowheads="1"/>
          </p:cNvSpPr>
          <p:nvPr/>
        </p:nvSpPr>
        <p:spPr bwMode="auto">
          <a:xfrm>
            <a:off x="5927725" y="904875"/>
            <a:ext cx="61436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rPr>
              <a:t>40</a:t>
            </a:r>
          </a:p>
        </p:txBody>
      </p:sp>
      <p:sp>
        <p:nvSpPr>
          <p:cNvPr id="646173" name="Rectangle 29"/>
          <p:cNvSpPr>
            <a:spLocks noChangeArrowheads="1"/>
          </p:cNvSpPr>
          <p:nvPr/>
        </p:nvSpPr>
        <p:spPr bwMode="auto">
          <a:xfrm>
            <a:off x="561975" y="1557338"/>
            <a:ext cx="18383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00CC00"/>
                </a:solidFill>
                <a:latin typeface="Comic Sans MS" pitchFamily="66" charset="0"/>
                <a:ea typeface="ＭＳ Ｐゴシック" pitchFamily="34" charset="-128"/>
                <a:cs typeface="+mn-cs"/>
              </a:rPr>
              <a:t>JERICHO</a:t>
            </a:r>
            <a:endParaRPr lang="en-US" sz="2800">
              <a:solidFill>
                <a:schemeClr val="folHlink"/>
              </a:solidFill>
              <a:latin typeface="Comic Sans MS" pitchFamily="66" charset="0"/>
              <a:ea typeface="ＭＳ Ｐゴシック" pitchFamily="34" charset="-128"/>
              <a:cs typeface="+mn-cs"/>
            </a:endParaRPr>
          </a:p>
        </p:txBody>
      </p:sp>
      <p:sp>
        <p:nvSpPr>
          <p:cNvPr id="646174" name="Rectangle 30"/>
          <p:cNvSpPr>
            <a:spLocks noChangeArrowheads="1"/>
          </p:cNvSpPr>
          <p:nvPr/>
        </p:nvSpPr>
        <p:spPr bwMode="auto">
          <a:xfrm>
            <a:off x="0" y="4889500"/>
            <a:ext cx="25638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3300"/>
                </a:solidFill>
              </a:rPr>
              <a:t>REVELATION</a:t>
            </a:r>
          </a:p>
        </p:txBody>
      </p:sp>
      <p:sp>
        <p:nvSpPr>
          <p:cNvPr id="646175" name="Rectangle 31"/>
          <p:cNvSpPr>
            <a:spLocks noChangeArrowheads="1"/>
          </p:cNvSpPr>
          <p:nvPr/>
        </p:nvSpPr>
        <p:spPr bwMode="auto">
          <a:xfrm>
            <a:off x="6042025" y="2876550"/>
            <a:ext cx="2060575"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3300"/>
                </a:solidFill>
              </a:rPr>
              <a:t>PROPHETS</a:t>
            </a:r>
          </a:p>
        </p:txBody>
      </p:sp>
      <p:sp>
        <p:nvSpPr>
          <p:cNvPr id="81951" name="Text Box 32"/>
          <p:cNvSpPr txBox="1">
            <a:spLocks noChangeArrowheads="1"/>
          </p:cNvSpPr>
          <p:nvPr/>
        </p:nvSpPr>
        <p:spPr bwMode="auto">
          <a:xfrm>
            <a:off x="8891588" y="63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81952" name="Rectangle 33"/>
          <p:cNvSpPr>
            <a:spLocks noChangeArrowheads="1"/>
          </p:cNvSpPr>
          <p:nvPr/>
        </p:nvSpPr>
        <p:spPr bwMode="auto">
          <a:xfrm>
            <a:off x="0" y="0"/>
            <a:ext cx="9144000" cy="6858000"/>
          </a:xfrm>
          <a:prstGeom prst="rect">
            <a:avLst/>
          </a:prstGeom>
          <a:solidFill>
            <a:srgbClr val="333333">
              <a:alpha val="8392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46178" name="Rectangle 34"/>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32</a:t>
            </a:r>
          </a:p>
        </p:txBody>
      </p:sp>
      <p:sp>
        <p:nvSpPr>
          <p:cNvPr id="81954" name="Text Box 35"/>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46180" name="Rectangle 36"/>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grpSp>
        <p:nvGrpSpPr>
          <p:cNvPr id="81956" name="Group 37"/>
          <p:cNvGrpSpPr>
            <a:grpSpLocks/>
          </p:cNvGrpSpPr>
          <p:nvPr/>
        </p:nvGrpSpPr>
        <p:grpSpPr bwMode="auto">
          <a:xfrm>
            <a:off x="341313" y="1309688"/>
            <a:ext cx="8407400" cy="3105150"/>
            <a:chOff x="172" y="177"/>
            <a:chExt cx="5296" cy="1956"/>
          </a:xfrm>
        </p:grpSpPr>
        <p:sp>
          <p:nvSpPr>
            <p:cNvPr id="646182" name="Rectangle 38"/>
            <p:cNvSpPr>
              <a:spLocks noChangeArrowheads="1"/>
            </p:cNvSpPr>
            <p:nvPr/>
          </p:nvSpPr>
          <p:spPr bwMode="auto">
            <a:xfrm>
              <a:off x="172" y="681"/>
              <a:ext cx="5296" cy="1452"/>
            </a:xfrm>
            <a:prstGeom prst="rect">
              <a:avLst/>
            </a:prstGeom>
            <a:noFill/>
            <a:ln w="12700">
              <a:noFill/>
              <a:miter lim="800000"/>
              <a:headEnd/>
              <a:tailEnd/>
            </a:ln>
            <a:effectLst>
              <a:outerShdw blurRad="63500" dist="99190" dir="2388334" algn="ctr" rotWithShape="0">
                <a:schemeClr val="bg2">
                  <a:alpha val="74998"/>
                </a:schemeClr>
              </a:outerShdw>
            </a:effectLst>
          </p:spPr>
          <p:txBody>
            <a:bodyPr lIns="90487" tIns="44450" rIns="90487" bIns="44450">
              <a:spAutoFit/>
            </a:bodyPr>
            <a:lstStyle/>
            <a:p>
              <a:pPr algn="ctr">
                <a:defRPr/>
              </a:pPr>
              <a:r>
                <a:rPr lang="en-US" sz="4800" dirty="0">
                  <a:solidFill>
                    <a:schemeClr val="folHlink"/>
                  </a:solidFill>
                </a:rPr>
                <a:t>KEPENUOPFII JISU KHRISTA ZHAPU MHATHO KO</a:t>
              </a:r>
            </a:p>
          </p:txBody>
        </p:sp>
        <p:sp>
          <p:nvSpPr>
            <p:cNvPr id="646183" name="Rectangle 39"/>
            <p:cNvSpPr>
              <a:spLocks noChangeArrowheads="1"/>
            </p:cNvSpPr>
            <p:nvPr/>
          </p:nvSpPr>
          <p:spPr bwMode="auto">
            <a:xfrm>
              <a:off x="2320" y="177"/>
              <a:ext cx="1249" cy="52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800" dirty="0">
                  <a:solidFill>
                    <a:schemeClr val="folHlink"/>
                  </a:solidFill>
                </a:rPr>
                <a:t>MU...</a:t>
              </a:r>
            </a:p>
          </p:txBody>
        </p:sp>
      </p:grpSp>
      <p:grpSp>
        <p:nvGrpSpPr>
          <p:cNvPr id="3" name="Group 40"/>
          <p:cNvGrpSpPr>
            <a:grpSpLocks/>
          </p:cNvGrpSpPr>
          <p:nvPr/>
        </p:nvGrpSpPr>
        <p:grpSpPr bwMode="auto">
          <a:xfrm>
            <a:off x="152400" y="4302125"/>
            <a:ext cx="8991600" cy="2259013"/>
            <a:chOff x="114" y="2674"/>
            <a:chExt cx="5669" cy="1457"/>
          </a:xfrm>
        </p:grpSpPr>
        <p:sp>
          <p:nvSpPr>
            <p:cNvPr id="646185" name="Rectangle 41"/>
            <p:cNvSpPr>
              <a:spLocks noChangeArrowheads="1"/>
            </p:cNvSpPr>
            <p:nvPr/>
          </p:nvSpPr>
          <p:spPr bwMode="auto">
            <a:xfrm>
              <a:off x="114" y="2674"/>
              <a:ext cx="5669" cy="1399"/>
            </a:xfrm>
            <a:prstGeom prst="rect">
              <a:avLst/>
            </a:prstGeom>
            <a:solidFill>
              <a:srgbClr val="0000FF"/>
            </a:solidFill>
            <a:ln w="38100">
              <a:solidFill>
                <a:schemeClr val="folHlink"/>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46186" name="Text Box 42"/>
            <p:cNvSpPr txBox="1">
              <a:spLocks noChangeArrowheads="1"/>
            </p:cNvSpPr>
            <p:nvPr/>
          </p:nvSpPr>
          <p:spPr bwMode="auto">
            <a:xfrm>
              <a:off x="261" y="2761"/>
              <a:ext cx="5522" cy="137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400" dirty="0" smtClean="0">
                  <a:solidFill>
                    <a:schemeClr val="folHlink"/>
                  </a:solidFill>
                </a:rPr>
                <a:t>HAKEMHIE DI MHACHII KEPAR KO PETE NU KEKHE-KEPERO KECII BAME?</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Line 2"/>
          <p:cNvSpPr>
            <a:spLocks noChangeShapeType="1"/>
          </p:cNvSpPr>
          <p:nvPr/>
        </p:nvSpPr>
        <p:spPr bwMode="auto">
          <a:xfrm>
            <a:off x="6234113" y="1828800"/>
            <a:ext cx="0" cy="10668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22915" name="Line 3"/>
          <p:cNvSpPr>
            <a:spLocks noChangeShapeType="1"/>
          </p:cNvSpPr>
          <p:nvPr/>
        </p:nvSpPr>
        <p:spPr bwMode="auto">
          <a:xfrm>
            <a:off x="4252913" y="1828800"/>
            <a:ext cx="0" cy="10668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22916" name="Line 4"/>
          <p:cNvSpPr>
            <a:spLocks noChangeShapeType="1"/>
          </p:cNvSpPr>
          <p:nvPr/>
        </p:nvSpPr>
        <p:spPr bwMode="auto">
          <a:xfrm>
            <a:off x="4252913" y="3962400"/>
            <a:ext cx="0" cy="19812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22917" name="Line 5"/>
          <p:cNvSpPr>
            <a:spLocks noChangeShapeType="1"/>
          </p:cNvSpPr>
          <p:nvPr/>
        </p:nvSpPr>
        <p:spPr bwMode="auto">
          <a:xfrm>
            <a:off x="6234113" y="3962400"/>
            <a:ext cx="0" cy="19812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22918" name="Line 6"/>
          <p:cNvSpPr>
            <a:spLocks noChangeShapeType="1"/>
          </p:cNvSpPr>
          <p:nvPr/>
        </p:nvSpPr>
        <p:spPr bwMode="auto">
          <a:xfrm>
            <a:off x="2119313" y="49530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22919" name="Line 7"/>
          <p:cNvSpPr>
            <a:spLocks noChangeShapeType="1"/>
          </p:cNvSpPr>
          <p:nvPr/>
        </p:nvSpPr>
        <p:spPr bwMode="auto">
          <a:xfrm>
            <a:off x="6234113" y="1828800"/>
            <a:ext cx="0" cy="10668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22920" name="Line 8"/>
          <p:cNvSpPr>
            <a:spLocks noChangeShapeType="1"/>
          </p:cNvSpPr>
          <p:nvPr/>
        </p:nvSpPr>
        <p:spPr bwMode="auto">
          <a:xfrm>
            <a:off x="4252913" y="1828800"/>
            <a:ext cx="0" cy="10668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22921" name="Line 9"/>
          <p:cNvSpPr>
            <a:spLocks noChangeShapeType="1"/>
          </p:cNvSpPr>
          <p:nvPr/>
        </p:nvSpPr>
        <p:spPr bwMode="auto">
          <a:xfrm>
            <a:off x="4252913" y="3962400"/>
            <a:ext cx="0" cy="19812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22922" name="Line 10"/>
          <p:cNvSpPr>
            <a:spLocks noChangeShapeType="1"/>
          </p:cNvSpPr>
          <p:nvPr/>
        </p:nvSpPr>
        <p:spPr bwMode="auto">
          <a:xfrm>
            <a:off x="6234113" y="3962400"/>
            <a:ext cx="0" cy="19812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22923" name="Line 11"/>
          <p:cNvSpPr>
            <a:spLocks noChangeShapeType="1"/>
          </p:cNvSpPr>
          <p:nvPr/>
        </p:nvSpPr>
        <p:spPr bwMode="auto">
          <a:xfrm>
            <a:off x="2119313" y="49530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22924" name="Line 12"/>
          <p:cNvSpPr>
            <a:spLocks noChangeShapeType="1"/>
          </p:cNvSpPr>
          <p:nvPr/>
        </p:nvSpPr>
        <p:spPr bwMode="auto">
          <a:xfrm>
            <a:off x="2119313" y="39624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22925" name="Line 13"/>
          <p:cNvSpPr>
            <a:spLocks noChangeShapeType="1"/>
          </p:cNvSpPr>
          <p:nvPr/>
        </p:nvSpPr>
        <p:spPr bwMode="auto">
          <a:xfrm>
            <a:off x="2119313" y="28956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22926" name="Line 14"/>
          <p:cNvSpPr>
            <a:spLocks noChangeShapeType="1"/>
          </p:cNvSpPr>
          <p:nvPr/>
        </p:nvSpPr>
        <p:spPr bwMode="auto">
          <a:xfrm>
            <a:off x="2119313" y="39624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22927" name="Line 15"/>
          <p:cNvSpPr>
            <a:spLocks noChangeShapeType="1"/>
          </p:cNvSpPr>
          <p:nvPr/>
        </p:nvSpPr>
        <p:spPr bwMode="auto">
          <a:xfrm>
            <a:off x="2119313" y="28956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22928" name="Line 16"/>
          <p:cNvSpPr>
            <a:spLocks noChangeShapeType="1"/>
          </p:cNvSpPr>
          <p:nvPr/>
        </p:nvSpPr>
        <p:spPr bwMode="auto">
          <a:xfrm>
            <a:off x="2119313" y="39624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22929" name="Line 17"/>
          <p:cNvSpPr>
            <a:spLocks noChangeShapeType="1"/>
          </p:cNvSpPr>
          <p:nvPr/>
        </p:nvSpPr>
        <p:spPr bwMode="auto">
          <a:xfrm>
            <a:off x="2119313" y="28956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22930" name="Line 18"/>
          <p:cNvSpPr>
            <a:spLocks noChangeShapeType="1"/>
          </p:cNvSpPr>
          <p:nvPr/>
        </p:nvSpPr>
        <p:spPr bwMode="auto">
          <a:xfrm>
            <a:off x="2119313" y="39624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22931" name="Line 19"/>
          <p:cNvSpPr>
            <a:spLocks noChangeShapeType="1"/>
          </p:cNvSpPr>
          <p:nvPr/>
        </p:nvSpPr>
        <p:spPr bwMode="auto">
          <a:xfrm>
            <a:off x="1736725" y="2511425"/>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22979" name="Rectangle 67"/>
          <p:cNvSpPr>
            <a:spLocks noChangeArrowheads="1"/>
          </p:cNvSpPr>
          <p:nvPr/>
        </p:nvSpPr>
        <p:spPr bwMode="auto">
          <a:xfrm>
            <a:off x="8101013" y="6526213"/>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33</a:t>
            </a:r>
          </a:p>
        </p:txBody>
      </p:sp>
      <p:grpSp>
        <p:nvGrpSpPr>
          <p:cNvPr id="83988" name="Group 76"/>
          <p:cNvGrpSpPr>
            <a:grpSpLocks/>
          </p:cNvGrpSpPr>
          <p:nvPr/>
        </p:nvGrpSpPr>
        <p:grpSpPr bwMode="auto">
          <a:xfrm>
            <a:off x="317500" y="231775"/>
            <a:ext cx="8620125" cy="6034088"/>
            <a:chOff x="200" y="146"/>
            <a:chExt cx="5430" cy="3801"/>
          </a:xfrm>
        </p:grpSpPr>
        <p:pic>
          <p:nvPicPr>
            <p:cNvPr id="422984" name="Picture 72" descr="Qumran scriptorium, tb n011100 sr"/>
            <p:cNvPicPr preferRelativeResize="0">
              <a:picLocks noChangeAspect="1" noChangeArrowheads="1"/>
            </p:cNvPicPr>
            <p:nvPr>
              <p:custDataLst>
                <p:tags r:id="rId2"/>
              </p:custDataLst>
            </p:nvPr>
          </p:nvPicPr>
          <p:blipFill>
            <a:blip r:embed="rId5"/>
            <a:srcRect/>
            <a:stretch>
              <a:fillRect/>
            </a:stretch>
          </p:blipFill>
          <p:spPr bwMode="auto">
            <a:xfrm>
              <a:off x="200" y="146"/>
              <a:ext cx="5430" cy="3801"/>
            </a:xfrm>
            <a:prstGeom prst="rect">
              <a:avLst/>
            </a:prstGeom>
            <a:noFill/>
            <a:ln w="101600" cmpd="thinThick">
              <a:noFill/>
              <a:miter lim="800000"/>
              <a:headEnd/>
              <a:tailEnd/>
            </a:ln>
            <a:effectLst>
              <a:outerShdw blurRad="63500" dist="89803" dir="2700000" algn="ctr" rotWithShape="0">
                <a:schemeClr val="bg2">
                  <a:alpha val="74998"/>
                </a:schemeClr>
              </a:outerShdw>
            </a:effectLst>
          </p:spPr>
        </p:pic>
        <p:sp>
          <p:nvSpPr>
            <p:cNvPr id="422985" name="Text Box 73"/>
            <p:cNvSpPr txBox="1">
              <a:spLocks noChangeArrowheads="1"/>
            </p:cNvSpPr>
            <p:nvPr/>
          </p:nvSpPr>
          <p:spPr bwMode="auto">
            <a:xfrm>
              <a:off x="674" y="3036"/>
              <a:ext cx="4609" cy="756"/>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400" dirty="0" smtClean="0"/>
                <a:t>THIEDZIITHO PEKAKEWA QUMRAN RIINAU,                  KESIA DZIIKEZHA KHIE NU KEMESA SEYIE PUO.</a:t>
              </a:r>
            </a:p>
          </p:txBody>
        </p:sp>
      </p:grpSp>
      <p:grpSp>
        <p:nvGrpSpPr>
          <p:cNvPr id="3" name="Group 75"/>
          <p:cNvGrpSpPr>
            <a:grpSpLocks/>
          </p:cNvGrpSpPr>
          <p:nvPr/>
        </p:nvGrpSpPr>
        <p:grpSpPr bwMode="auto">
          <a:xfrm>
            <a:off x="4090988" y="692150"/>
            <a:ext cx="4362450" cy="3246438"/>
            <a:chOff x="2820" y="355"/>
            <a:chExt cx="2748" cy="1991"/>
          </a:xfrm>
        </p:grpSpPr>
        <p:pic>
          <p:nvPicPr>
            <p:cNvPr id="422981" name="Picture 69" descr="Qumran Cave 4 wide, tb n062500 sr"/>
            <p:cNvPicPr preferRelativeResize="0">
              <a:picLocks noChangeAspect="1" noChangeArrowheads="1"/>
            </p:cNvPicPr>
            <p:nvPr>
              <p:custDataLst>
                <p:tags r:id="rId1"/>
              </p:custDataLst>
            </p:nvPr>
          </p:nvPicPr>
          <p:blipFill>
            <a:blip r:embed="rId6"/>
            <a:srcRect/>
            <a:stretch>
              <a:fillRect/>
            </a:stretch>
          </p:blipFill>
          <p:spPr bwMode="auto">
            <a:xfrm>
              <a:off x="2820" y="355"/>
              <a:ext cx="2655" cy="1991"/>
            </a:xfrm>
            <a:prstGeom prst="rect">
              <a:avLst/>
            </a:prstGeom>
            <a:noFill/>
            <a:ln w="101600" cmpd="thinThick">
              <a:noFill/>
              <a:miter lim="800000"/>
              <a:headEnd/>
              <a:tailEnd/>
            </a:ln>
            <a:effectLst>
              <a:outerShdw blurRad="63500" dist="99190" dir="3011666" algn="ctr" rotWithShape="0">
                <a:schemeClr val="bg2">
                  <a:alpha val="74998"/>
                </a:schemeClr>
              </a:outerShdw>
            </a:effectLst>
          </p:spPr>
        </p:pic>
        <p:sp>
          <p:nvSpPr>
            <p:cNvPr id="422986" name="Text Box 74"/>
            <p:cNvSpPr txBox="1">
              <a:spLocks noChangeArrowheads="1"/>
            </p:cNvSpPr>
            <p:nvPr/>
          </p:nvSpPr>
          <p:spPr bwMode="auto">
            <a:xfrm>
              <a:off x="2828" y="1905"/>
              <a:ext cx="2740" cy="434"/>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dirty="0" smtClean="0"/>
                <a:t>KESIA DZIIKEZHA LESHIIDAKO KEVIE</a:t>
              </a:r>
            </a:p>
            <a:p>
              <a:pPr>
                <a:spcBef>
                  <a:spcPct val="50000"/>
                </a:spcBef>
                <a:defRPr/>
              </a:pPr>
              <a:r>
                <a:rPr lang="en-US" dirty="0" smtClean="0"/>
                <a:t>              PIE KEBA       </a:t>
              </a:r>
            </a:p>
          </p:txBody>
        </p:sp>
      </p:grpSp>
      <p:pic>
        <p:nvPicPr>
          <p:cNvPr id="422989" name="Picture 77"/>
          <p:cNvPicPr>
            <a:picLocks noChangeAspect="1" noChangeArrowheads="1"/>
          </p:cNvPicPr>
          <p:nvPr/>
        </p:nvPicPr>
        <p:blipFill>
          <a:blip r:embed="rId7"/>
          <a:srcRect l="22990" t="15692" r="16591"/>
          <a:stretch>
            <a:fillRect/>
          </a:stretch>
        </p:blipFill>
        <p:spPr bwMode="auto">
          <a:xfrm>
            <a:off x="1419225" y="396875"/>
            <a:ext cx="2046288" cy="4311650"/>
          </a:xfrm>
          <a:prstGeom prst="rect">
            <a:avLst/>
          </a:prstGeom>
          <a:noFill/>
          <a:effectLst>
            <a:outerShdw blurRad="63500" dist="89803" dir="2700000" algn="ctr" rotWithShape="0">
              <a:schemeClr val="bg2">
                <a:alpha val="74998"/>
              </a:schemeClr>
            </a:outerShdw>
          </a:effectLst>
        </p:spPr>
      </p:pic>
      <p:sp>
        <p:nvSpPr>
          <p:cNvPr id="83991" name="Text Box 79"/>
          <p:cNvSpPr txBox="1">
            <a:spLocks noChangeArrowheads="1"/>
          </p:cNvSpPr>
          <p:nvPr/>
        </p:nvSpPr>
        <p:spPr bwMode="auto">
          <a:xfrm>
            <a:off x="8591550"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22989"/>
                                        </p:tgtEl>
                                        <p:attrNameLst>
                                          <p:attrName>style.visibility</p:attrName>
                                        </p:attrNameLst>
                                      </p:cBhvr>
                                      <p:to>
                                        <p:strVal val="visible"/>
                                      </p:to>
                                    </p:set>
                                    <p:animEffect transition="in" filter="fade">
                                      <p:cBhvr>
                                        <p:cTn id="12" dur="1000"/>
                                        <p:tgtEl>
                                          <p:spTgt spid="422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7" name="Picture 21"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215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1154" name="Rectangle 2"/>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86019" name="Line 3"/>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86020" name="Line 4"/>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86021" name="Line 5"/>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86022" name="Line 6"/>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86023" name="Line 7"/>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86024" name="Text Box 8"/>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grpSp>
        <p:nvGrpSpPr>
          <p:cNvPr id="2" name="Group 9"/>
          <p:cNvGrpSpPr>
            <a:grpSpLocks/>
          </p:cNvGrpSpPr>
          <p:nvPr/>
        </p:nvGrpSpPr>
        <p:grpSpPr bwMode="auto">
          <a:xfrm>
            <a:off x="3735388" y="520700"/>
            <a:ext cx="4572000" cy="3570288"/>
            <a:chOff x="2324" y="451"/>
            <a:chExt cx="2880" cy="2249"/>
          </a:xfrm>
        </p:grpSpPr>
        <p:pic>
          <p:nvPicPr>
            <p:cNvPr id="561162" name="Picture 10"/>
            <p:cNvPicPr>
              <a:picLocks noChangeAspect="1" noChangeArrowheads="1"/>
            </p:cNvPicPr>
            <p:nvPr/>
          </p:nvPicPr>
          <p:blipFill>
            <a:blip r:embed="rId4"/>
            <a:srcRect/>
            <a:stretch>
              <a:fillRect/>
            </a:stretch>
          </p:blipFill>
          <p:spPr bwMode="auto">
            <a:xfrm>
              <a:off x="2324" y="451"/>
              <a:ext cx="2880" cy="2088"/>
            </a:xfrm>
            <a:prstGeom prst="rect">
              <a:avLst/>
            </a:prstGeom>
            <a:noFill/>
            <a:effectLst>
              <a:outerShdw blurRad="63500" dist="99190" dir="2388334" algn="ctr" rotWithShape="0">
                <a:schemeClr val="bg2">
                  <a:alpha val="74998"/>
                </a:schemeClr>
              </a:outerShdw>
            </a:effectLst>
          </p:spPr>
        </p:pic>
        <p:sp>
          <p:nvSpPr>
            <p:cNvPr id="561163" name="Text Box 11"/>
            <p:cNvSpPr txBox="1">
              <a:spLocks noChangeArrowheads="1"/>
            </p:cNvSpPr>
            <p:nvPr/>
          </p:nvSpPr>
          <p:spPr bwMode="auto">
            <a:xfrm>
              <a:off x="2434" y="1828"/>
              <a:ext cx="2476" cy="872"/>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1800" i="1">
                  <a:solidFill>
                    <a:schemeClr val="folHlink"/>
                  </a:solidFill>
                  <a:latin typeface="Comic Sans MS" pitchFamily="66" charset="0"/>
                  <a:ea typeface="ＭＳ Ｐゴシック" pitchFamily="34" charset="-128"/>
                  <a:cs typeface="+mn-cs"/>
                </a:rPr>
                <a:t>Keriisuoki Leshiidau,  </a:t>
              </a:r>
            </a:p>
            <a:p>
              <a:pPr>
                <a:spcBef>
                  <a:spcPct val="50000"/>
                </a:spcBef>
                <a:defRPr/>
              </a:pPr>
              <a:r>
                <a:rPr lang="en-US" sz="1800" i="1">
                  <a:solidFill>
                    <a:schemeClr val="folHlink"/>
                  </a:solidFill>
                  <a:latin typeface="Comic Sans MS" pitchFamily="66" charset="0"/>
                  <a:ea typeface="ＭＳ Ｐゴシック" pitchFamily="34" charset="-128"/>
                  <a:cs typeface="+mn-cs"/>
                </a:rPr>
                <a:t>Israel National Museum, Jerusalem, Israel</a:t>
              </a:r>
            </a:p>
            <a:p>
              <a:pPr>
                <a:spcBef>
                  <a:spcPct val="50000"/>
                </a:spcBef>
                <a:defRPr/>
              </a:pPr>
              <a:endParaRPr lang="en-US" sz="1400" b="0">
                <a:solidFill>
                  <a:schemeClr val="folHlink"/>
                </a:solidFill>
                <a:latin typeface="Comic Sans MS" pitchFamily="66" charset="0"/>
                <a:ea typeface="ＭＳ Ｐゴシック" pitchFamily="34" charset="-128"/>
                <a:cs typeface="+mn-cs"/>
              </a:endParaRPr>
            </a:p>
          </p:txBody>
        </p:sp>
      </p:grpSp>
      <p:pic>
        <p:nvPicPr>
          <p:cNvPr id="561164" name="Picture 12"/>
          <p:cNvPicPr>
            <a:picLocks noChangeAspect="1" noChangeArrowheads="1"/>
          </p:cNvPicPr>
          <p:nvPr/>
        </p:nvPicPr>
        <p:blipFill>
          <a:blip r:embed="rId5"/>
          <a:srcRect l="22990" t="15692" r="16591"/>
          <a:stretch>
            <a:fillRect/>
          </a:stretch>
        </p:blipFill>
        <p:spPr bwMode="auto">
          <a:xfrm>
            <a:off x="1284288" y="701675"/>
            <a:ext cx="2162175" cy="4554538"/>
          </a:xfrm>
          <a:prstGeom prst="rect">
            <a:avLst/>
          </a:prstGeom>
          <a:noFill/>
          <a:effectLst>
            <a:outerShdw blurRad="63500" dist="89803" dir="2700000" algn="ctr" rotWithShape="0">
              <a:schemeClr val="bg2">
                <a:alpha val="74998"/>
              </a:schemeClr>
            </a:outerShdw>
          </a:effectLst>
        </p:spPr>
      </p:pic>
      <p:sp>
        <p:nvSpPr>
          <p:cNvPr id="86027" name="Rectangle 13"/>
          <p:cNvSpPr>
            <a:spLocks noChangeArrowheads="1"/>
          </p:cNvSpPr>
          <p:nvPr/>
        </p:nvSpPr>
        <p:spPr bwMode="auto">
          <a:xfrm>
            <a:off x="415925" y="-98107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0"/>
          </a:p>
        </p:txBody>
      </p:sp>
      <p:pic>
        <p:nvPicPr>
          <p:cNvPr id="561166" name="Picture 14"/>
          <p:cNvPicPr>
            <a:picLocks noChangeAspect="1" noChangeArrowheads="1"/>
          </p:cNvPicPr>
          <p:nvPr/>
        </p:nvPicPr>
        <p:blipFill>
          <a:blip r:embed="rId6"/>
          <a:srcRect/>
          <a:stretch>
            <a:fillRect/>
          </a:stretch>
        </p:blipFill>
        <p:spPr bwMode="auto">
          <a:xfrm>
            <a:off x="3765550" y="4148138"/>
            <a:ext cx="2681288" cy="2173287"/>
          </a:xfrm>
          <a:prstGeom prst="rect">
            <a:avLst/>
          </a:prstGeom>
          <a:noFill/>
          <a:ln w="9525">
            <a:noFill/>
            <a:miter lim="800000"/>
            <a:headEnd/>
            <a:tailEnd/>
          </a:ln>
          <a:effectLst>
            <a:outerShdw blurRad="63500" dist="71842" dir="2700000" algn="ctr" rotWithShape="0">
              <a:schemeClr val="bg2">
                <a:alpha val="74998"/>
              </a:schemeClr>
            </a:outerShdw>
          </a:effectLst>
        </p:spPr>
      </p:pic>
      <p:sp>
        <p:nvSpPr>
          <p:cNvPr id="561167" name="Rectangle 15"/>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34</a:t>
            </a:r>
          </a:p>
        </p:txBody>
      </p:sp>
      <p:sp>
        <p:nvSpPr>
          <p:cNvPr id="86030" name="Text Box 16"/>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61169" name="Rectangle 17"/>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86032" name="Text Box 20"/>
          <p:cNvSpPr txBox="1">
            <a:spLocks noChangeArrowheads="1"/>
          </p:cNvSpPr>
          <p:nvPr/>
        </p:nvSpPr>
        <p:spPr bwMode="auto">
          <a:xfrm>
            <a:off x="859472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561166"/>
                                        </p:tgtEl>
                                        <p:attrNameLst>
                                          <p:attrName>style.visibility</p:attrName>
                                        </p:attrNameLst>
                                      </p:cBhvr>
                                      <p:to>
                                        <p:strVal val="visible"/>
                                      </p:to>
                                    </p:set>
                                    <p:animEffect transition="in" filter="fade">
                                      <p:cBhvr>
                                        <p:cTn id="13" dur="1000"/>
                                        <p:tgtEl>
                                          <p:spTgt spid="561166"/>
                                        </p:tgtEl>
                                      </p:cBhvr>
                                    </p:animEffect>
                                  </p:childTnLst>
                                </p:cTn>
                              </p:par>
                            </p:childTnLst>
                          </p:cTn>
                        </p:par>
                        <p:par>
                          <p:cTn id="14" fill="hold" nodeType="afterGroup">
                            <p:stCondLst>
                              <p:cond delay="1000"/>
                            </p:stCondLst>
                            <p:childTnLst>
                              <p:par>
                                <p:cTn id="15" presetID="10" presetClass="entr" presetSubtype="0" fill="hold" nodeType="afterEffect">
                                  <p:stCondLst>
                                    <p:cond delay="0"/>
                                  </p:stCondLst>
                                  <p:childTnLst>
                                    <p:set>
                                      <p:cBhvr>
                                        <p:cTn id="16" dur="1" fill="hold">
                                          <p:stCondLst>
                                            <p:cond delay="0"/>
                                          </p:stCondLst>
                                        </p:cTn>
                                        <p:tgtEl>
                                          <p:spTgt spid="561164"/>
                                        </p:tgtEl>
                                        <p:attrNameLst>
                                          <p:attrName>style.visibility</p:attrName>
                                        </p:attrNameLst>
                                      </p:cBhvr>
                                      <p:to>
                                        <p:strVal val="visible"/>
                                      </p:to>
                                    </p:set>
                                    <p:animEffect transition="in" filter="fade">
                                      <p:cBhvr>
                                        <p:cTn id="17" dur="1000"/>
                                        <p:tgtEl>
                                          <p:spTgt spid="561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5" name="Picture 25"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27" name="Rectangle 3"/>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88067" name="Line 4"/>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88068" name="Line 5"/>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88069" name="Line 6"/>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88070" name="Line 7"/>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88071" name="Line 8"/>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88072" name="Text Box 9"/>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8073" name="Text Box 10"/>
          <p:cNvSpPr txBox="1">
            <a:spLocks noChangeArrowheads="1"/>
          </p:cNvSpPr>
          <p:nvPr/>
        </p:nvSpPr>
        <p:spPr bwMode="auto">
          <a:xfrm>
            <a:off x="1290638" y="6226175"/>
            <a:ext cx="6569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800" i="1">
                <a:solidFill>
                  <a:srgbClr val="99CCFF"/>
                </a:solidFill>
              </a:rPr>
              <a:t>Keriisuoki Leshiidau puonou nu</a:t>
            </a:r>
          </a:p>
        </p:txBody>
      </p:sp>
      <p:grpSp>
        <p:nvGrpSpPr>
          <p:cNvPr id="2" name="Group 11"/>
          <p:cNvGrpSpPr>
            <a:grpSpLocks/>
          </p:cNvGrpSpPr>
          <p:nvPr/>
        </p:nvGrpSpPr>
        <p:grpSpPr bwMode="auto">
          <a:xfrm>
            <a:off x="3732213" y="530225"/>
            <a:ext cx="4572000" cy="3570288"/>
            <a:chOff x="2324" y="451"/>
            <a:chExt cx="2880" cy="2249"/>
          </a:xfrm>
        </p:grpSpPr>
        <p:pic>
          <p:nvPicPr>
            <p:cNvPr id="513036" name="Picture 12"/>
            <p:cNvPicPr>
              <a:picLocks noChangeAspect="1" noChangeArrowheads="1"/>
            </p:cNvPicPr>
            <p:nvPr/>
          </p:nvPicPr>
          <p:blipFill>
            <a:blip r:embed="rId4"/>
            <a:srcRect/>
            <a:stretch>
              <a:fillRect/>
            </a:stretch>
          </p:blipFill>
          <p:spPr bwMode="auto">
            <a:xfrm>
              <a:off x="2324" y="451"/>
              <a:ext cx="2880" cy="2088"/>
            </a:xfrm>
            <a:prstGeom prst="rect">
              <a:avLst/>
            </a:prstGeom>
            <a:noFill/>
            <a:effectLst>
              <a:outerShdw blurRad="63500" dist="99190" dir="2388334" algn="ctr" rotWithShape="0">
                <a:schemeClr val="bg2">
                  <a:alpha val="74998"/>
                </a:schemeClr>
              </a:outerShdw>
            </a:effectLst>
          </p:spPr>
        </p:pic>
        <p:sp>
          <p:nvSpPr>
            <p:cNvPr id="513037" name="Text Box 13"/>
            <p:cNvSpPr txBox="1">
              <a:spLocks noChangeArrowheads="1"/>
            </p:cNvSpPr>
            <p:nvPr/>
          </p:nvSpPr>
          <p:spPr bwMode="auto">
            <a:xfrm>
              <a:off x="2434" y="1828"/>
              <a:ext cx="2476" cy="872"/>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1800" i="1">
                  <a:solidFill>
                    <a:schemeClr val="folHlink"/>
                  </a:solidFill>
                  <a:latin typeface="Comic Sans MS" pitchFamily="66" charset="0"/>
                  <a:ea typeface="ＭＳ Ｐゴシック" pitchFamily="34" charset="-128"/>
                  <a:cs typeface="+mn-cs"/>
                </a:rPr>
                <a:t>Keriisuoki Leshiidau,     </a:t>
              </a:r>
            </a:p>
            <a:p>
              <a:pPr>
                <a:spcBef>
                  <a:spcPct val="50000"/>
                </a:spcBef>
                <a:defRPr/>
              </a:pPr>
              <a:r>
                <a:rPr lang="en-US" sz="1800" i="1">
                  <a:solidFill>
                    <a:schemeClr val="folHlink"/>
                  </a:solidFill>
                  <a:latin typeface="Comic Sans MS" pitchFamily="66" charset="0"/>
                  <a:ea typeface="ＭＳ Ｐゴシック" pitchFamily="34" charset="-128"/>
                  <a:cs typeface="+mn-cs"/>
                </a:rPr>
                <a:t>Israel National Museum, Jerusalem, Israel</a:t>
              </a:r>
            </a:p>
            <a:p>
              <a:pPr>
                <a:spcBef>
                  <a:spcPct val="50000"/>
                </a:spcBef>
                <a:defRPr/>
              </a:pPr>
              <a:endParaRPr lang="en-US" sz="1400" b="0">
                <a:solidFill>
                  <a:schemeClr val="folHlink"/>
                </a:solidFill>
                <a:latin typeface="Comic Sans MS" pitchFamily="66" charset="0"/>
                <a:ea typeface="ＭＳ Ｐゴシック" pitchFamily="34" charset="-128"/>
                <a:cs typeface="+mn-cs"/>
              </a:endParaRPr>
            </a:p>
          </p:txBody>
        </p:sp>
      </p:grpSp>
      <p:sp>
        <p:nvSpPr>
          <p:cNvPr id="513044" name="Rectangle 20"/>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35</a:t>
            </a:r>
          </a:p>
        </p:txBody>
      </p:sp>
      <p:sp>
        <p:nvSpPr>
          <p:cNvPr id="88076" name="Text Box 21"/>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3046" name="Rectangle 22"/>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88078" name="Rectangle 23"/>
          <p:cNvSpPr>
            <a:spLocks noChangeArrowheads="1"/>
          </p:cNvSpPr>
          <p:nvPr/>
        </p:nvSpPr>
        <p:spPr bwMode="auto">
          <a:xfrm>
            <a:off x="3578225" y="3260725"/>
            <a:ext cx="977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t>         </a:t>
            </a:r>
          </a:p>
        </p:txBody>
      </p:sp>
    </p:spTree>
  </p:cSld>
  <p:clrMapOvr>
    <a:masterClrMapping/>
  </p:clrMapOvr>
  <p:transition xmlns:p14="http://schemas.microsoft.com/office/powerpoint/2010/main" spd="med" advClick="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afterEffect">
                                  <p:stCondLst>
                                    <p:cond delay="0"/>
                                  </p:stCondLst>
                                  <p:childTnLst>
                                    <p:animEffect transition="out" filter="fade">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113" name="Picture 2"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4" name="Rectangle 3"/>
          <p:cNvSpPr>
            <a:spLocks noChangeArrowheads="1"/>
          </p:cNvSpPr>
          <p:nvPr/>
        </p:nvSpPr>
        <p:spPr bwMode="auto">
          <a:xfrm>
            <a:off x="0" y="-23813"/>
            <a:ext cx="9144000" cy="6858001"/>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42052" name="Rectangle 4"/>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90116" name="Line 5"/>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0117" name="Line 6"/>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0118" name="Line 7"/>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0119" name="Line 8"/>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0120" name="Line 9"/>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0121" name="Text Box 10"/>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42059" name="Text Box 11"/>
          <p:cNvSpPr txBox="1">
            <a:spLocks noChangeArrowheads="1"/>
          </p:cNvSpPr>
          <p:nvPr/>
        </p:nvSpPr>
        <p:spPr bwMode="auto">
          <a:xfrm>
            <a:off x="1011238" y="6027738"/>
            <a:ext cx="5624512" cy="584200"/>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200" dirty="0" smtClean="0">
                <a:solidFill>
                  <a:srgbClr val="FFFF00"/>
                </a:solidFill>
              </a:rPr>
              <a:t>KEPHRII KHRUOHI #14</a:t>
            </a:r>
          </a:p>
        </p:txBody>
      </p:sp>
      <p:grpSp>
        <p:nvGrpSpPr>
          <p:cNvPr id="2" name="Group 12"/>
          <p:cNvGrpSpPr>
            <a:grpSpLocks/>
          </p:cNvGrpSpPr>
          <p:nvPr/>
        </p:nvGrpSpPr>
        <p:grpSpPr bwMode="auto">
          <a:xfrm>
            <a:off x="190500" y="1152525"/>
            <a:ext cx="307975" cy="4992688"/>
            <a:chOff x="120" y="726"/>
            <a:chExt cx="194" cy="3145"/>
          </a:xfrm>
        </p:grpSpPr>
        <p:sp>
          <p:nvSpPr>
            <p:cNvPr id="90130" name="AutoShape 13"/>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0131" name="AutoShape 14"/>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0132" name="AutoShape 15"/>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0133" name="AutoShape 16"/>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642065" name="AutoShape 17"/>
          <p:cNvSpPr>
            <a:spLocks noChangeArrowheads="1"/>
          </p:cNvSpPr>
          <p:nvPr/>
        </p:nvSpPr>
        <p:spPr bwMode="auto">
          <a:xfrm>
            <a:off x="119063" y="919163"/>
            <a:ext cx="454025" cy="5446712"/>
          </a:xfrm>
          <a:prstGeom prst="roundRect">
            <a:avLst>
              <a:gd name="adj" fmla="val 16667"/>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42066" name="Rectangle 18"/>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36</a:t>
            </a:r>
          </a:p>
        </p:txBody>
      </p:sp>
      <p:sp>
        <p:nvSpPr>
          <p:cNvPr id="90126" name="Text Box 19"/>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642068" name="Rectangle 20"/>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90128" name="Text Box 21"/>
          <p:cNvSpPr txBox="1">
            <a:spLocks noChangeArrowheads="1"/>
          </p:cNvSpPr>
          <p:nvPr/>
        </p:nvSpPr>
        <p:spPr bwMode="auto">
          <a:xfrm>
            <a:off x="8591550" y="64722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642071" name="WordArt 23"/>
          <p:cNvSpPr>
            <a:spLocks noChangeArrowheads="1" noChangeShapeType="1" noTextEdit="1"/>
          </p:cNvSpPr>
          <p:nvPr/>
        </p:nvSpPr>
        <p:spPr bwMode="auto">
          <a:xfrm>
            <a:off x="682625" y="228600"/>
            <a:ext cx="7831138" cy="575786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ABRAHAM GEINU </a:t>
            </a:r>
          </a:p>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DIETSIDIEKHO-U</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1" fill="hold" grpId="0" nodeType="afterEffect">
                                  <p:stCondLst>
                                    <p:cond delay="0"/>
                                  </p:stCondLst>
                                  <p:childTnLst>
                                    <p:set>
                                      <p:cBhvr>
                                        <p:cTn id="9" dur="1" fill="hold">
                                          <p:stCondLst>
                                            <p:cond delay="0"/>
                                          </p:stCondLst>
                                        </p:cTn>
                                        <p:tgtEl>
                                          <p:spTgt spid="642065"/>
                                        </p:tgtEl>
                                        <p:attrNameLst>
                                          <p:attrName>style.visibility</p:attrName>
                                        </p:attrNameLst>
                                      </p:cBhvr>
                                      <p:to>
                                        <p:strVal val="visible"/>
                                      </p:to>
                                    </p:set>
                                    <p:anim calcmode="lin" valueType="num">
                                      <p:cBhvr additive="base">
                                        <p:cTn id="10" dur="500" fill="hold"/>
                                        <p:tgtEl>
                                          <p:spTgt spid="642065"/>
                                        </p:tgtEl>
                                        <p:attrNameLst>
                                          <p:attrName>ppt_x</p:attrName>
                                        </p:attrNameLst>
                                      </p:cBhvr>
                                      <p:tavLst>
                                        <p:tav tm="0">
                                          <p:val>
                                            <p:strVal val="#ppt_x"/>
                                          </p:val>
                                        </p:tav>
                                        <p:tav tm="100000">
                                          <p:val>
                                            <p:strVal val="#ppt_x"/>
                                          </p:val>
                                        </p:tav>
                                      </p:tavLst>
                                    </p:anim>
                                    <p:anim calcmode="lin" valueType="num">
                                      <p:cBhvr additive="base">
                                        <p:cTn id="11" dur="500" fill="hold"/>
                                        <p:tgtEl>
                                          <p:spTgt spid="642065"/>
                                        </p:tgtEl>
                                        <p:attrNameLst>
                                          <p:attrName>ppt_y</p:attrName>
                                        </p:attrNameLst>
                                      </p:cBhvr>
                                      <p:tavLst>
                                        <p:tav tm="0">
                                          <p:val>
                                            <p:strVal val="0-#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xit" presetSubtype="0" fill="hold" grpId="1" nodeType="clickEffect">
                                  <p:stCondLst>
                                    <p:cond delay="0"/>
                                  </p:stCondLst>
                                  <p:childTnLst>
                                    <p:animEffect transition="out" filter="dissolve">
                                      <p:cBhvr>
                                        <p:cTn id="15" dur="500"/>
                                        <p:tgtEl>
                                          <p:spTgt spid="642065"/>
                                        </p:tgtEl>
                                      </p:cBhvr>
                                    </p:animEffect>
                                    <p:set>
                                      <p:cBhvr>
                                        <p:cTn id="16" dur="1" fill="hold">
                                          <p:stCondLst>
                                            <p:cond delay="499"/>
                                          </p:stCondLst>
                                        </p:cTn>
                                        <p:tgtEl>
                                          <p:spTgt spid="642065"/>
                                        </p:tgtEl>
                                        <p:attrNameLst>
                                          <p:attrName>style.visibility</p:attrName>
                                        </p:attrNameLst>
                                      </p:cBhvr>
                                      <p:to>
                                        <p:strVal val="hidden"/>
                                      </p:to>
                                    </p:set>
                                  </p:childTnLst>
                                </p:cTn>
                              </p:par>
                            </p:childTnLst>
                          </p:cTn>
                        </p:par>
                        <p:par>
                          <p:cTn id="17" fill="hold" nodeType="afterGroup">
                            <p:stCondLst>
                              <p:cond delay="500"/>
                            </p:stCondLst>
                            <p:childTnLst>
                              <p:par>
                                <p:cTn id="18" presetID="23" presetClass="entr" presetSubtype="528" fill="hold" grpId="0" nodeType="afterEffect">
                                  <p:stCondLst>
                                    <p:cond delay="0"/>
                                  </p:stCondLst>
                                  <p:childTnLst>
                                    <p:set>
                                      <p:cBhvr>
                                        <p:cTn id="19" dur="1" fill="hold">
                                          <p:stCondLst>
                                            <p:cond delay="0"/>
                                          </p:stCondLst>
                                        </p:cTn>
                                        <p:tgtEl>
                                          <p:spTgt spid="642059"/>
                                        </p:tgtEl>
                                        <p:attrNameLst>
                                          <p:attrName>style.visibility</p:attrName>
                                        </p:attrNameLst>
                                      </p:cBhvr>
                                      <p:to>
                                        <p:strVal val="visible"/>
                                      </p:to>
                                    </p:set>
                                    <p:anim calcmode="lin" valueType="num">
                                      <p:cBhvr>
                                        <p:cTn id="20" dur="500" fill="hold"/>
                                        <p:tgtEl>
                                          <p:spTgt spid="642059"/>
                                        </p:tgtEl>
                                        <p:attrNameLst>
                                          <p:attrName>ppt_w</p:attrName>
                                        </p:attrNameLst>
                                      </p:cBhvr>
                                      <p:tavLst>
                                        <p:tav tm="0">
                                          <p:val>
                                            <p:fltVal val="0"/>
                                          </p:val>
                                        </p:tav>
                                        <p:tav tm="100000">
                                          <p:val>
                                            <p:strVal val="#ppt_w"/>
                                          </p:val>
                                        </p:tav>
                                      </p:tavLst>
                                    </p:anim>
                                    <p:anim calcmode="lin" valueType="num">
                                      <p:cBhvr>
                                        <p:cTn id="21" dur="500" fill="hold"/>
                                        <p:tgtEl>
                                          <p:spTgt spid="642059"/>
                                        </p:tgtEl>
                                        <p:attrNameLst>
                                          <p:attrName>ppt_h</p:attrName>
                                        </p:attrNameLst>
                                      </p:cBhvr>
                                      <p:tavLst>
                                        <p:tav tm="0">
                                          <p:val>
                                            <p:fltVal val="0"/>
                                          </p:val>
                                        </p:tav>
                                        <p:tav tm="100000">
                                          <p:val>
                                            <p:strVal val="#ppt_h"/>
                                          </p:val>
                                        </p:tav>
                                      </p:tavLst>
                                    </p:anim>
                                    <p:anim calcmode="lin" valueType="num">
                                      <p:cBhvr>
                                        <p:cTn id="22" dur="500" fill="hold"/>
                                        <p:tgtEl>
                                          <p:spTgt spid="642059"/>
                                        </p:tgtEl>
                                        <p:attrNameLst>
                                          <p:attrName>ppt_x</p:attrName>
                                        </p:attrNameLst>
                                      </p:cBhvr>
                                      <p:tavLst>
                                        <p:tav tm="0">
                                          <p:val>
                                            <p:fltVal val="0.5"/>
                                          </p:val>
                                        </p:tav>
                                        <p:tav tm="100000">
                                          <p:val>
                                            <p:strVal val="#ppt_x"/>
                                          </p:val>
                                        </p:tav>
                                      </p:tavLst>
                                    </p:anim>
                                    <p:anim calcmode="lin" valueType="num">
                                      <p:cBhvr>
                                        <p:cTn id="23" dur="500" fill="hold"/>
                                        <p:tgtEl>
                                          <p:spTgt spid="642059"/>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642071"/>
                                        </p:tgtEl>
                                        <p:attrNameLst>
                                          <p:attrName>style.visibility</p:attrName>
                                        </p:attrNameLst>
                                      </p:cBhvr>
                                      <p:to>
                                        <p:strVal val="visible"/>
                                      </p:to>
                                    </p:set>
                                    <p:anim calcmode="lin" valueType="num">
                                      <p:cBhvr>
                                        <p:cTn id="28" dur="500" fill="hold"/>
                                        <p:tgtEl>
                                          <p:spTgt spid="642071"/>
                                        </p:tgtEl>
                                        <p:attrNameLst>
                                          <p:attrName>ppt_w</p:attrName>
                                        </p:attrNameLst>
                                      </p:cBhvr>
                                      <p:tavLst>
                                        <p:tav tm="0">
                                          <p:val>
                                            <p:fltVal val="0"/>
                                          </p:val>
                                        </p:tav>
                                        <p:tav tm="100000">
                                          <p:val>
                                            <p:strVal val="#ppt_w"/>
                                          </p:val>
                                        </p:tav>
                                      </p:tavLst>
                                    </p:anim>
                                    <p:anim calcmode="lin" valueType="num">
                                      <p:cBhvr>
                                        <p:cTn id="29" dur="500" fill="hold"/>
                                        <p:tgtEl>
                                          <p:spTgt spid="64207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59" grpId="0" animBg="1" autoUpdateAnimBg="0"/>
      <p:bldP spid="642065" grpId="0" animBg="1"/>
      <p:bldP spid="642065" grpId="1" animBg="1"/>
      <p:bldP spid="642071"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61" name="Picture 24"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2"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53989" name="Rectangle 5"/>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92164" name="Line 6"/>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2165" name="Line 7"/>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2166" name="Line 8"/>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2167" name="Line 9"/>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2168" name="Line 10"/>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2169" name="Text Box 11"/>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grpSp>
        <p:nvGrpSpPr>
          <p:cNvPr id="92170" name="Group 13"/>
          <p:cNvGrpSpPr>
            <a:grpSpLocks/>
          </p:cNvGrpSpPr>
          <p:nvPr/>
        </p:nvGrpSpPr>
        <p:grpSpPr bwMode="auto">
          <a:xfrm>
            <a:off x="190500" y="1152525"/>
            <a:ext cx="307975" cy="4992688"/>
            <a:chOff x="120" y="726"/>
            <a:chExt cx="194" cy="3145"/>
          </a:xfrm>
        </p:grpSpPr>
        <p:sp>
          <p:nvSpPr>
            <p:cNvPr id="92176" name="AutoShape 14"/>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2177" name="AutoShape 15"/>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2178" name="AutoShape 16"/>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2179" name="AutoShape 17"/>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554003" name="Rectangle 19"/>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37</a:t>
            </a:r>
          </a:p>
        </p:txBody>
      </p:sp>
      <p:sp>
        <p:nvSpPr>
          <p:cNvPr id="92172" name="Text Box 20"/>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54005" name="Rectangle 21"/>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554007" name="Rectangle 23"/>
          <p:cNvSpPr>
            <a:spLocks noChangeArrowheads="1"/>
          </p:cNvSpPr>
          <p:nvPr/>
        </p:nvSpPr>
        <p:spPr bwMode="auto">
          <a:xfrm>
            <a:off x="1177925" y="2873375"/>
            <a:ext cx="6738938" cy="3783013"/>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altLang="ja-JP" sz="4000" i="1">
                <a:solidFill>
                  <a:srgbClr val="FFFF39"/>
                </a:solidFill>
                <a:latin typeface="Helvetica" charset="0"/>
              </a:rPr>
              <a:t>Ketholeshii nu Pesikeshii            “Mviidzeu”:</a:t>
            </a:r>
          </a:p>
          <a:p>
            <a:pPr algn="ctr">
              <a:defRPr/>
            </a:pPr>
            <a:r>
              <a:rPr lang="en-US" altLang="ja-JP" sz="4000" i="1">
                <a:latin typeface="Helvetica" charset="0"/>
              </a:rPr>
              <a:t>Kepenuopfii Thepha Kejii Dietsidiekho Mharhii-u Hanu Nu Sede.                        .</a:t>
            </a:r>
            <a:endParaRPr lang="en-US" sz="4000" i="1">
              <a:solidFill>
                <a:srgbClr val="FFFF39"/>
              </a:solidFill>
              <a:latin typeface="Helvetica" charset="0"/>
            </a:endParaRPr>
          </a:p>
        </p:txBody>
      </p:sp>
      <p:sp>
        <p:nvSpPr>
          <p:cNvPr id="554009" name="Rectangle 25"/>
          <p:cNvSpPr>
            <a:spLocks noChangeArrowheads="1"/>
          </p:cNvSpPr>
          <p:nvPr/>
        </p:nvSpPr>
        <p:spPr bwMode="auto">
          <a:xfrm>
            <a:off x="2735263" y="773113"/>
            <a:ext cx="3981450" cy="141922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en-US" sz="3600" i="1">
                <a:solidFill>
                  <a:schemeClr val="tx2"/>
                </a:solidFill>
                <a:latin typeface="Kosher-Normal" charset="0"/>
                <a:ea typeface="ＭＳ Ｐゴシック" pitchFamily="34" charset="-128"/>
                <a:cs typeface="+mn-cs"/>
              </a:rPr>
              <a:t>ABRAHAM GEINU</a:t>
            </a:r>
          </a:p>
          <a:p>
            <a:pPr algn="ctr">
              <a:lnSpc>
                <a:spcPct val="80000"/>
              </a:lnSpc>
              <a:defRPr/>
            </a:pPr>
            <a:r>
              <a:rPr lang="en-US" sz="3600" i="1">
                <a:solidFill>
                  <a:schemeClr val="tx2"/>
                </a:solidFill>
                <a:latin typeface="Kosher-Normal" charset="0"/>
                <a:ea typeface="ＭＳ Ｐゴシック" pitchFamily="34" charset="-128"/>
                <a:cs typeface="+mn-cs"/>
              </a:rPr>
              <a:t>DIETSIDIEKHO-U</a:t>
            </a:r>
            <a:endParaRPr lang="en-US" sz="4000" i="1">
              <a:solidFill>
                <a:schemeClr val="tx2"/>
              </a:solidFill>
              <a:latin typeface="Kosher-Normal"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0"/>
                                  </p:stCondLst>
                                  <p:childTnLst>
                                    <p:set>
                                      <p:cBhvr>
                                        <p:cTn id="6" dur="1" fill="hold">
                                          <p:stCondLst>
                                            <p:cond delay="0"/>
                                          </p:stCondLst>
                                        </p:cTn>
                                        <p:tgtEl>
                                          <p:spTgt spid="554009"/>
                                        </p:tgtEl>
                                        <p:attrNameLst>
                                          <p:attrName>style.visibility</p:attrName>
                                        </p:attrNameLst>
                                      </p:cBhvr>
                                      <p:to>
                                        <p:strVal val="visible"/>
                                      </p:to>
                                    </p:set>
                                    <p:anim calcmode="lin" valueType="num">
                                      <p:cBhvr>
                                        <p:cTn id="7" dur="500" fill="hold"/>
                                        <p:tgtEl>
                                          <p:spTgt spid="554009"/>
                                        </p:tgtEl>
                                        <p:attrNameLst>
                                          <p:attrName>ppt_w</p:attrName>
                                        </p:attrNameLst>
                                      </p:cBhvr>
                                      <p:tavLst>
                                        <p:tav tm="0">
                                          <p:val>
                                            <p:strVal val="(6*min(max(#ppt_w*#ppt_h,.3),1)-7.4)/-.7*#ppt_w"/>
                                          </p:val>
                                        </p:tav>
                                        <p:tav tm="100000">
                                          <p:val>
                                            <p:strVal val="#ppt_w"/>
                                          </p:val>
                                        </p:tav>
                                      </p:tavLst>
                                    </p:anim>
                                    <p:anim calcmode="lin" valueType="num">
                                      <p:cBhvr>
                                        <p:cTn id="8" dur="500" fill="hold"/>
                                        <p:tgtEl>
                                          <p:spTgt spid="554009"/>
                                        </p:tgtEl>
                                        <p:attrNameLst>
                                          <p:attrName>ppt_h</p:attrName>
                                        </p:attrNameLst>
                                      </p:cBhvr>
                                      <p:tavLst>
                                        <p:tav tm="0">
                                          <p:val>
                                            <p:strVal val="(6*min(max(#ppt_w*#ppt_h,.3),1)-7.4)/-.7*#ppt_h"/>
                                          </p:val>
                                        </p:tav>
                                        <p:tav tm="100000">
                                          <p:val>
                                            <p:strVal val="#ppt_h"/>
                                          </p:val>
                                        </p:tav>
                                      </p:tavLst>
                                    </p:anim>
                                    <p:anim calcmode="lin" valueType="num">
                                      <p:cBhvr>
                                        <p:cTn id="9" dur="500" fill="hold"/>
                                        <p:tgtEl>
                                          <p:spTgt spid="554009"/>
                                        </p:tgtEl>
                                        <p:attrNameLst>
                                          <p:attrName>ppt_x</p:attrName>
                                        </p:attrNameLst>
                                      </p:cBhvr>
                                      <p:tavLst>
                                        <p:tav tm="0">
                                          <p:val>
                                            <p:fltVal val="0.5"/>
                                          </p:val>
                                        </p:tav>
                                        <p:tav tm="100000">
                                          <p:val>
                                            <p:strVal val="#ppt_x"/>
                                          </p:val>
                                        </p:tav>
                                      </p:tavLst>
                                    </p:anim>
                                    <p:anim calcmode="lin" valueType="num">
                                      <p:cBhvr>
                                        <p:cTn id="10" dur="500" fill="hold"/>
                                        <p:tgtEl>
                                          <p:spTgt spid="55400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4009"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09" name="Picture 46"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Rectangle 4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16100" name="Rectangle 4"/>
          <p:cNvSpPr>
            <a:spLocks noChangeArrowheads="1"/>
          </p:cNvSpPr>
          <p:nvPr/>
        </p:nvSpPr>
        <p:spPr bwMode="auto">
          <a:xfrm>
            <a:off x="2251075" y="1054100"/>
            <a:ext cx="4559300" cy="141922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en-US" sz="3600" i="1">
                <a:solidFill>
                  <a:schemeClr val="tx2"/>
                </a:solidFill>
                <a:latin typeface="Kosher-Normal" charset="0"/>
                <a:ea typeface="ＭＳ Ｐゴシック" pitchFamily="34" charset="-128"/>
                <a:cs typeface="+mn-cs"/>
              </a:rPr>
              <a:t>ABRAHAM</a:t>
            </a:r>
          </a:p>
          <a:p>
            <a:pPr algn="ctr">
              <a:lnSpc>
                <a:spcPct val="80000"/>
              </a:lnSpc>
              <a:defRPr/>
            </a:pPr>
            <a:r>
              <a:rPr lang="en-US" sz="3600" i="1">
                <a:solidFill>
                  <a:schemeClr val="tx2"/>
                </a:solidFill>
                <a:latin typeface="Kosher-Normal" charset="0"/>
                <a:ea typeface="ＭＳ Ｐゴシック" pitchFamily="34" charset="-128"/>
                <a:cs typeface="+mn-cs"/>
              </a:rPr>
              <a:t>GEINU DIETSIDIEKHO-U</a:t>
            </a:r>
            <a:endParaRPr lang="en-US" sz="4000" i="1">
              <a:solidFill>
                <a:schemeClr val="tx2"/>
              </a:solidFill>
              <a:latin typeface="Kosher-Normal" charset="0"/>
              <a:ea typeface="ＭＳ Ｐゴシック" pitchFamily="34" charset="-128"/>
              <a:cs typeface="+mn-cs"/>
            </a:endParaRPr>
          </a:p>
        </p:txBody>
      </p:sp>
      <p:sp>
        <p:nvSpPr>
          <p:cNvPr id="516101" name="Rectangle 5"/>
          <p:cNvSpPr>
            <a:spLocks noChangeArrowheads="1"/>
          </p:cNvSpPr>
          <p:nvPr/>
        </p:nvSpPr>
        <p:spPr bwMode="auto">
          <a:xfrm>
            <a:off x="428625" y="681038"/>
            <a:ext cx="2217738" cy="11969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2400" dirty="0">
                <a:solidFill>
                  <a:srgbClr val="FD2558"/>
                </a:solidFill>
                <a:latin typeface="Helvetica" charset="0"/>
              </a:rPr>
              <a:t>Abraham</a:t>
            </a:r>
          </a:p>
          <a:p>
            <a:pPr algn="r">
              <a:defRPr/>
            </a:pPr>
            <a:r>
              <a:rPr lang="en-US" sz="2400" dirty="0" err="1">
                <a:solidFill>
                  <a:srgbClr val="FD2558"/>
                </a:solidFill>
                <a:latin typeface="Helvetica" charset="0"/>
              </a:rPr>
              <a:t>Kekie</a:t>
            </a:r>
            <a:r>
              <a:rPr lang="en-US" sz="2400" dirty="0">
                <a:solidFill>
                  <a:srgbClr val="FD2558"/>
                </a:solidFill>
                <a:latin typeface="Helvetica" charset="0"/>
              </a:rPr>
              <a:t>        </a:t>
            </a:r>
            <a:r>
              <a:rPr lang="en-US" sz="2400" dirty="0">
                <a:latin typeface="Helvetica" charset="0"/>
              </a:rPr>
              <a:t> </a:t>
            </a:r>
            <a:r>
              <a:rPr lang="en-US" sz="2400" dirty="0" err="1">
                <a:latin typeface="Helvetica" charset="0"/>
              </a:rPr>
              <a:t>Kerie</a:t>
            </a:r>
            <a:r>
              <a:rPr lang="en-US" sz="2400" dirty="0">
                <a:latin typeface="Helvetica" charset="0"/>
              </a:rPr>
              <a:t>. 12:1-3</a:t>
            </a:r>
          </a:p>
        </p:txBody>
      </p:sp>
      <p:sp>
        <p:nvSpPr>
          <p:cNvPr id="516102" name="Rectangle 6"/>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94214" name="Line 7"/>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4215" name="Line 8"/>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4216" name="Line 9"/>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4217" name="Line 10"/>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4218" name="Line 11"/>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4219" name="Text Box 12"/>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16109" name="Text Box 13"/>
          <p:cNvSpPr txBox="1">
            <a:spLocks noChangeArrowheads="1"/>
          </p:cNvSpPr>
          <p:nvPr/>
        </p:nvSpPr>
        <p:spPr bwMode="auto">
          <a:xfrm>
            <a:off x="6448425" y="641350"/>
            <a:ext cx="2471738" cy="830263"/>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2400">
                <a:solidFill>
                  <a:srgbClr val="FD2558"/>
                </a:solidFill>
                <a:latin typeface="Helvetica" charset="0"/>
                <a:ea typeface="ＭＳ Ｐゴシック" pitchFamily="34" charset="-128"/>
                <a:cs typeface="+mn-cs"/>
              </a:rPr>
              <a:t>Dietsidiekho-u</a:t>
            </a:r>
            <a:r>
              <a:rPr lang="en-US" sz="2400">
                <a:latin typeface="Helvetica" charset="0"/>
                <a:ea typeface="ＭＳ Ｐゴシック" pitchFamily="34" charset="-128"/>
                <a:cs typeface="+mn-cs"/>
              </a:rPr>
              <a:t> Kerie.: 15:9-18</a:t>
            </a:r>
            <a:endParaRPr lang="en-US" sz="2000" b="0">
              <a:latin typeface="Comic Sans MS" pitchFamily="66" charset="0"/>
              <a:ea typeface="ＭＳ Ｐゴシック" pitchFamily="34" charset="-128"/>
              <a:cs typeface="+mn-cs"/>
            </a:endParaRPr>
          </a:p>
        </p:txBody>
      </p:sp>
      <p:sp>
        <p:nvSpPr>
          <p:cNvPr id="516128" name="AutoShape 32"/>
          <p:cNvSpPr>
            <a:spLocks noChangeArrowheads="1"/>
          </p:cNvSpPr>
          <p:nvPr/>
        </p:nvSpPr>
        <p:spPr bwMode="auto">
          <a:xfrm>
            <a:off x="490538" y="511175"/>
            <a:ext cx="2217737" cy="1508125"/>
          </a:xfrm>
          <a:prstGeom prst="roundRect">
            <a:avLst>
              <a:gd name="adj" fmla="val 16667"/>
            </a:avLst>
          </a:prstGeom>
          <a:noFill/>
          <a:ln w="57150">
            <a:solidFill>
              <a:schemeClr val="tx1"/>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516129" name="AutoShape 33"/>
          <p:cNvSpPr>
            <a:spLocks noChangeArrowheads="1"/>
          </p:cNvSpPr>
          <p:nvPr/>
        </p:nvSpPr>
        <p:spPr bwMode="auto">
          <a:xfrm>
            <a:off x="6375400" y="522288"/>
            <a:ext cx="2571750" cy="1508125"/>
          </a:xfrm>
          <a:prstGeom prst="roundRect">
            <a:avLst>
              <a:gd name="adj" fmla="val 16667"/>
            </a:avLst>
          </a:prstGeom>
          <a:noFill/>
          <a:ln w="57150">
            <a:solidFill>
              <a:schemeClr val="tx1"/>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grpSp>
        <p:nvGrpSpPr>
          <p:cNvPr id="94223" name="Group 34"/>
          <p:cNvGrpSpPr>
            <a:grpSpLocks/>
          </p:cNvGrpSpPr>
          <p:nvPr/>
        </p:nvGrpSpPr>
        <p:grpSpPr bwMode="auto">
          <a:xfrm>
            <a:off x="190500" y="1152525"/>
            <a:ext cx="307975" cy="4992688"/>
            <a:chOff x="120" y="726"/>
            <a:chExt cx="194" cy="3145"/>
          </a:xfrm>
        </p:grpSpPr>
        <p:sp>
          <p:nvSpPr>
            <p:cNvPr id="94231" name="AutoShape 35"/>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4232" name="AutoShape 36"/>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4233" name="AutoShape 37"/>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4234" name="AutoShape 38"/>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516135" name="Rectangle 39"/>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38</a:t>
            </a:r>
          </a:p>
        </p:txBody>
      </p:sp>
      <p:sp>
        <p:nvSpPr>
          <p:cNvPr id="94225" name="Text Box 40"/>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6137" name="Rectangle 41"/>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94227" name="Text Box 42"/>
          <p:cNvSpPr txBox="1">
            <a:spLocks noChangeArrowheads="1"/>
          </p:cNvSpPr>
          <p:nvPr/>
        </p:nvSpPr>
        <p:spPr bwMode="auto">
          <a:xfrm>
            <a:off x="8591550"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
        <p:nvSpPr>
          <p:cNvPr id="516140" name="AutoShape 44"/>
          <p:cNvSpPr>
            <a:spLocks noChangeArrowheads="1"/>
          </p:cNvSpPr>
          <p:nvPr/>
        </p:nvSpPr>
        <p:spPr bwMode="auto">
          <a:xfrm>
            <a:off x="1406525" y="1062038"/>
            <a:ext cx="1181100" cy="392112"/>
          </a:xfrm>
          <a:prstGeom prst="roundRect">
            <a:avLst>
              <a:gd name="adj" fmla="val 16667"/>
            </a:avLst>
          </a:prstGeom>
          <a:noFill/>
          <a:ln w="57150">
            <a:solidFill>
              <a:srgbClr val="99CCFF"/>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solidFill>
                <a:srgbClr val="FD2558"/>
              </a:solidFill>
              <a:latin typeface="Helvetica" charset="0"/>
              <a:ea typeface="ＭＳ Ｐゴシック" pitchFamily="34" charset="-128"/>
              <a:cs typeface="+mn-cs"/>
            </a:endParaRPr>
          </a:p>
          <a:p>
            <a:pPr algn="ctr">
              <a:defRPr/>
            </a:pPr>
            <a:endParaRPr lang="en-US">
              <a:solidFill>
                <a:srgbClr val="EF1F1D"/>
              </a:solidFill>
              <a:latin typeface="Comic Sans MS" pitchFamily="66" charset="0"/>
              <a:ea typeface="ＭＳ Ｐゴシック" pitchFamily="34" charset="-128"/>
              <a:cs typeface="+mn-cs"/>
            </a:endParaRPr>
          </a:p>
        </p:txBody>
      </p:sp>
      <p:sp>
        <p:nvSpPr>
          <p:cNvPr id="516141" name="AutoShape 45"/>
          <p:cNvSpPr>
            <a:spLocks noChangeArrowheads="1"/>
          </p:cNvSpPr>
          <p:nvPr/>
        </p:nvSpPr>
        <p:spPr bwMode="auto">
          <a:xfrm>
            <a:off x="6461125" y="674688"/>
            <a:ext cx="2441575" cy="371475"/>
          </a:xfrm>
          <a:prstGeom prst="roundRect">
            <a:avLst>
              <a:gd name="adj" fmla="val 16667"/>
            </a:avLst>
          </a:prstGeom>
          <a:noFill/>
          <a:ln w="57150">
            <a:solidFill>
              <a:srgbClr val="99CCFF"/>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solidFill>
                <a:srgbClr val="EF1F1D"/>
              </a:solidFill>
              <a:latin typeface="Comic Sans MS" pitchFamily="66" charset="0"/>
              <a:ea typeface="ＭＳ Ｐゴシック" pitchFamily="34" charset="-128"/>
              <a:cs typeface="+mn-cs"/>
            </a:endParaRPr>
          </a:p>
        </p:txBody>
      </p:sp>
      <p:sp>
        <p:nvSpPr>
          <p:cNvPr id="516143" name="Rectangle 47"/>
          <p:cNvSpPr>
            <a:spLocks noChangeArrowheads="1"/>
          </p:cNvSpPr>
          <p:nvPr/>
        </p:nvSpPr>
        <p:spPr bwMode="auto">
          <a:xfrm>
            <a:off x="1177925" y="2873375"/>
            <a:ext cx="6738938" cy="3167063"/>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altLang="ja-JP" sz="4000" i="1">
                <a:solidFill>
                  <a:srgbClr val="FFFF39"/>
                </a:solidFill>
                <a:latin typeface="Helvetica" charset="0"/>
              </a:rPr>
              <a:t>Ketholeshii Nu Pesikeshii “Mviidzeu”:</a:t>
            </a:r>
          </a:p>
          <a:p>
            <a:pPr algn="ctr">
              <a:defRPr/>
            </a:pPr>
            <a:r>
              <a:rPr lang="en-US" altLang="ja-JP" sz="4000" i="1">
                <a:latin typeface="Helvetica" charset="0"/>
              </a:rPr>
              <a:t>Kepenuopfii Thepha Kejii Dietsidiekho Mharhii-u Hanu Nu Sede.</a:t>
            </a:r>
            <a:endParaRPr lang="en-US" sz="4000" i="1">
              <a:solidFill>
                <a:srgbClr val="FFFF39"/>
              </a:solidFill>
              <a:latin typeface="Helvetica"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2" fill="hold" grpId="0" nodeType="clickEffect">
                                  <p:stCondLst>
                                    <p:cond delay="0"/>
                                  </p:stCondLst>
                                  <p:childTnLst>
                                    <p:set>
                                      <p:cBhvr>
                                        <p:cTn id="6" dur="1" fill="hold">
                                          <p:stCondLst>
                                            <p:cond delay="0"/>
                                          </p:stCondLst>
                                        </p:cTn>
                                        <p:tgtEl>
                                          <p:spTgt spid="516101"/>
                                        </p:tgtEl>
                                        <p:attrNameLst>
                                          <p:attrName>style.visibility</p:attrName>
                                        </p:attrNameLst>
                                      </p:cBhvr>
                                      <p:to>
                                        <p:strVal val="visible"/>
                                      </p:to>
                                    </p:set>
                                    <p:anim calcmode="lin" valueType="num">
                                      <p:cBhvr>
                                        <p:cTn id="7" dur="500" fill="hold"/>
                                        <p:tgtEl>
                                          <p:spTgt spid="516101"/>
                                        </p:tgtEl>
                                        <p:attrNameLst>
                                          <p:attrName>ppt_x</p:attrName>
                                        </p:attrNameLst>
                                      </p:cBhvr>
                                      <p:tavLst>
                                        <p:tav tm="0">
                                          <p:val>
                                            <p:strVal val="#ppt_x+#ppt_w/2"/>
                                          </p:val>
                                        </p:tav>
                                        <p:tav tm="100000">
                                          <p:val>
                                            <p:strVal val="#ppt_x"/>
                                          </p:val>
                                        </p:tav>
                                      </p:tavLst>
                                    </p:anim>
                                    <p:anim calcmode="lin" valueType="num">
                                      <p:cBhvr>
                                        <p:cTn id="8" dur="500" fill="hold"/>
                                        <p:tgtEl>
                                          <p:spTgt spid="516101"/>
                                        </p:tgtEl>
                                        <p:attrNameLst>
                                          <p:attrName>ppt_y</p:attrName>
                                        </p:attrNameLst>
                                      </p:cBhvr>
                                      <p:tavLst>
                                        <p:tav tm="0">
                                          <p:val>
                                            <p:strVal val="#ppt_y"/>
                                          </p:val>
                                        </p:tav>
                                        <p:tav tm="100000">
                                          <p:val>
                                            <p:strVal val="#ppt_y"/>
                                          </p:val>
                                        </p:tav>
                                      </p:tavLst>
                                    </p:anim>
                                    <p:anim calcmode="lin" valueType="num">
                                      <p:cBhvr>
                                        <p:cTn id="9" dur="500" fill="hold"/>
                                        <p:tgtEl>
                                          <p:spTgt spid="516101"/>
                                        </p:tgtEl>
                                        <p:attrNameLst>
                                          <p:attrName>ppt_w</p:attrName>
                                        </p:attrNameLst>
                                      </p:cBhvr>
                                      <p:tavLst>
                                        <p:tav tm="0">
                                          <p:val>
                                            <p:fltVal val="0"/>
                                          </p:val>
                                        </p:tav>
                                        <p:tav tm="100000">
                                          <p:val>
                                            <p:strVal val="#ppt_w"/>
                                          </p:val>
                                        </p:tav>
                                      </p:tavLst>
                                    </p:anim>
                                    <p:anim calcmode="lin" valueType="num">
                                      <p:cBhvr>
                                        <p:cTn id="10" dur="500" fill="hold"/>
                                        <p:tgtEl>
                                          <p:spTgt spid="51610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272" fill="hold" grpId="0" nodeType="afterEffect">
                                  <p:stCondLst>
                                    <p:cond delay="0"/>
                                  </p:stCondLst>
                                  <p:childTnLst>
                                    <p:set>
                                      <p:cBhvr>
                                        <p:cTn id="13" dur="1" fill="hold">
                                          <p:stCondLst>
                                            <p:cond delay="0"/>
                                          </p:stCondLst>
                                        </p:cTn>
                                        <p:tgtEl>
                                          <p:spTgt spid="516128"/>
                                        </p:tgtEl>
                                        <p:attrNameLst>
                                          <p:attrName>style.visibility</p:attrName>
                                        </p:attrNameLst>
                                      </p:cBhvr>
                                      <p:to>
                                        <p:strVal val="visible"/>
                                      </p:to>
                                    </p:set>
                                    <p:anim calcmode="lin" valueType="num">
                                      <p:cBhvr>
                                        <p:cTn id="14" dur="500" fill="hold"/>
                                        <p:tgtEl>
                                          <p:spTgt spid="516128"/>
                                        </p:tgtEl>
                                        <p:attrNameLst>
                                          <p:attrName>ppt_w</p:attrName>
                                        </p:attrNameLst>
                                      </p:cBhvr>
                                      <p:tavLst>
                                        <p:tav tm="0">
                                          <p:val>
                                            <p:strVal val="2/3*#ppt_w"/>
                                          </p:val>
                                        </p:tav>
                                        <p:tav tm="100000">
                                          <p:val>
                                            <p:strVal val="#ppt_w"/>
                                          </p:val>
                                        </p:tav>
                                      </p:tavLst>
                                    </p:anim>
                                    <p:anim calcmode="lin" valueType="num">
                                      <p:cBhvr>
                                        <p:cTn id="15" dur="500" fill="hold"/>
                                        <p:tgtEl>
                                          <p:spTgt spid="516128"/>
                                        </p:tgtEl>
                                        <p:attrNameLst>
                                          <p:attrName>ppt_h</p:attrName>
                                        </p:attrNameLst>
                                      </p:cBhvr>
                                      <p:tavLst>
                                        <p:tav tm="0">
                                          <p:val>
                                            <p:strVal val="2/3*#ppt_h"/>
                                          </p:val>
                                        </p:tav>
                                        <p:tav tm="100000">
                                          <p:val>
                                            <p:strVal val="#ppt_h"/>
                                          </p:val>
                                        </p:tav>
                                      </p:tavLst>
                                    </p:anim>
                                  </p:childTnLst>
                                </p:cTn>
                              </p:par>
                            </p:childTnLst>
                          </p:cTn>
                        </p:par>
                        <p:par>
                          <p:cTn id="16" fill="hold" nodeType="afterGroup">
                            <p:stCondLst>
                              <p:cond delay="1000"/>
                            </p:stCondLst>
                            <p:childTnLst>
                              <p:par>
                                <p:cTn id="17" presetID="23" presetClass="entr" presetSubtype="528" fill="hold" grpId="0" nodeType="afterEffect">
                                  <p:stCondLst>
                                    <p:cond delay="0"/>
                                  </p:stCondLst>
                                  <p:childTnLst>
                                    <p:set>
                                      <p:cBhvr>
                                        <p:cTn id="18" dur="1" fill="hold">
                                          <p:stCondLst>
                                            <p:cond delay="0"/>
                                          </p:stCondLst>
                                        </p:cTn>
                                        <p:tgtEl>
                                          <p:spTgt spid="516140"/>
                                        </p:tgtEl>
                                        <p:attrNameLst>
                                          <p:attrName>style.visibility</p:attrName>
                                        </p:attrNameLst>
                                      </p:cBhvr>
                                      <p:to>
                                        <p:strVal val="visible"/>
                                      </p:to>
                                    </p:set>
                                    <p:anim calcmode="lin" valueType="num">
                                      <p:cBhvr>
                                        <p:cTn id="19" dur="500" fill="hold"/>
                                        <p:tgtEl>
                                          <p:spTgt spid="516140"/>
                                        </p:tgtEl>
                                        <p:attrNameLst>
                                          <p:attrName>ppt_w</p:attrName>
                                        </p:attrNameLst>
                                      </p:cBhvr>
                                      <p:tavLst>
                                        <p:tav tm="0">
                                          <p:val>
                                            <p:fltVal val="0"/>
                                          </p:val>
                                        </p:tav>
                                        <p:tav tm="100000">
                                          <p:val>
                                            <p:strVal val="#ppt_w"/>
                                          </p:val>
                                        </p:tav>
                                      </p:tavLst>
                                    </p:anim>
                                    <p:anim calcmode="lin" valueType="num">
                                      <p:cBhvr>
                                        <p:cTn id="20" dur="500" fill="hold"/>
                                        <p:tgtEl>
                                          <p:spTgt spid="516140"/>
                                        </p:tgtEl>
                                        <p:attrNameLst>
                                          <p:attrName>ppt_h</p:attrName>
                                        </p:attrNameLst>
                                      </p:cBhvr>
                                      <p:tavLst>
                                        <p:tav tm="0">
                                          <p:val>
                                            <p:fltVal val="0"/>
                                          </p:val>
                                        </p:tav>
                                        <p:tav tm="100000">
                                          <p:val>
                                            <p:strVal val="#ppt_h"/>
                                          </p:val>
                                        </p:tav>
                                      </p:tavLst>
                                    </p:anim>
                                    <p:anim calcmode="lin" valueType="num">
                                      <p:cBhvr>
                                        <p:cTn id="21" dur="500" fill="hold"/>
                                        <p:tgtEl>
                                          <p:spTgt spid="516140"/>
                                        </p:tgtEl>
                                        <p:attrNameLst>
                                          <p:attrName>ppt_x</p:attrName>
                                        </p:attrNameLst>
                                      </p:cBhvr>
                                      <p:tavLst>
                                        <p:tav tm="0">
                                          <p:val>
                                            <p:fltVal val="0.5"/>
                                          </p:val>
                                        </p:tav>
                                        <p:tav tm="100000">
                                          <p:val>
                                            <p:strVal val="#ppt_x"/>
                                          </p:val>
                                        </p:tav>
                                      </p:tavLst>
                                    </p:anim>
                                    <p:anim calcmode="lin" valueType="num">
                                      <p:cBhvr>
                                        <p:cTn id="22" dur="500" fill="hold"/>
                                        <p:tgtEl>
                                          <p:spTgt spid="516140"/>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grpId="0" nodeType="clickEffect">
                                  <p:stCondLst>
                                    <p:cond delay="0"/>
                                  </p:stCondLst>
                                  <p:childTnLst>
                                    <p:set>
                                      <p:cBhvr>
                                        <p:cTn id="26" dur="1" fill="hold">
                                          <p:stCondLst>
                                            <p:cond delay="0"/>
                                          </p:stCondLst>
                                        </p:cTn>
                                        <p:tgtEl>
                                          <p:spTgt spid="516109"/>
                                        </p:tgtEl>
                                        <p:attrNameLst>
                                          <p:attrName>style.visibility</p:attrName>
                                        </p:attrNameLst>
                                      </p:cBhvr>
                                      <p:to>
                                        <p:strVal val="visible"/>
                                      </p:to>
                                    </p:set>
                                    <p:anim calcmode="lin" valueType="num">
                                      <p:cBhvr>
                                        <p:cTn id="27" dur="500" fill="hold"/>
                                        <p:tgtEl>
                                          <p:spTgt spid="516109"/>
                                        </p:tgtEl>
                                        <p:attrNameLst>
                                          <p:attrName>ppt_x</p:attrName>
                                        </p:attrNameLst>
                                      </p:cBhvr>
                                      <p:tavLst>
                                        <p:tav tm="0">
                                          <p:val>
                                            <p:strVal val="#ppt_x-#ppt_w/2"/>
                                          </p:val>
                                        </p:tav>
                                        <p:tav tm="100000">
                                          <p:val>
                                            <p:strVal val="#ppt_x"/>
                                          </p:val>
                                        </p:tav>
                                      </p:tavLst>
                                    </p:anim>
                                    <p:anim calcmode="lin" valueType="num">
                                      <p:cBhvr>
                                        <p:cTn id="28" dur="500" fill="hold"/>
                                        <p:tgtEl>
                                          <p:spTgt spid="516109"/>
                                        </p:tgtEl>
                                        <p:attrNameLst>
                                          <p:attrName>ppt_y</p:attrName>
                                        </p:attrNameLst>
                                      </p:cBhvr>
                                      <p:tavLst>
                                        <p:tav tm="0">
                                          <p:val>
                                            <p:strVal val="#ppt_y"/>
                                          </p:val>
                                        </p:tav>
                                        <p:tav tm="100000">
                                          <p:val>
                                            <p:strVal val="#ppt_y"/>
                                          </p:val>
                                        </p:tav>
                                      </p:tavLst>
                                    </p:anim>
                                    <p:anim calcmode="lin" valueType="num">
                                      <p:cBhvr>
                                        <p:cTn id="29" dur="500" fill="hold"/>
                                        <p:tgtEl>
                                          <p:spTgt spid="516109"/>
                                        </p:tgtEl>
                                        <p:attrNameLst>
                                          <p:attrName>ppt_w</p:attrName>
                                        </p:attrNameLst>
                                      </p:cBhvr>
                                      <p:tavLst>
                                        <p:tav tm="0">
                                          <p:val>
                                            <p:fltVal val="0"/>
                                          </p:val>
                                        </p:tav>
                                        <p:tav tm="100000">
                                          <p:val>
                                            <p:strVal val="#ppt_w"/>
                                          </p:val>
                                        </p:tav>
                                      </p:tavLst>
                                    </p:anim>
                                    <p:anim calcmode="lin" valueType="num">
                                      <p:cBhvr>
                                        <p:cTn id="30" dur="500" fill="hold"/>
                                        <p:tgtEl>
                                          <p:spTgt spid="516109"/>
                                        </p:tgtEl>
                                        <p:attrNameLst>
                                          <p:attrName>ppt_h</p:attrName>
                                        </p:attrNameLst>
                                      </p:cBhvr>
                                      <p:tavLst>
                                        <p:tav tm="0">
                                          <p:val>
                                            <p:strVal val="#ppt_h"/>
                                          </p:val>
                                        </p:tav>
                                        <p:tav tm="100000">
                                          <p:val>
                                            <p:strVal val="#ppt_h"/>
                                          </p:val>
                                        </p:tav>
                                      </p:tavLst>
                                    </p:anim>
                                  </p:childTnLst>
                                </p:cTn>
                              </p:par>
                            </p:childTnLst>
                          </p:cTn>
                        </p:par>
                        <p:par>
                          <p:cTn id="31" fill="hold" nodeType="afterGroup">
                            <p:stCondLst>
                              <p:cond delay="500"/>
                            </p:stCondLst>
                            <p:childTnLst>
                              <p:par>
                                <p:cTn id="32" presetID="23" presetClass="entr" presetSubtype="272" fill="hold" grpId="0" nodeType="afterEffect">
                                  <p:stCondLst>
                                    <p:cond delay="0"/>
                                  </p:stCondLst>
                                  <p:childTnLst>
                                    <p:set>
                                      <p:cBhvr>
                                        <p:cTn id="33" dur="1" fill="hold">
                                          <p:stCondLst>
                                            <p:cond delay="0"/>
                                          </p:stCondLst>
                                        </p:cTn>
                                        <p:tgtEl>
                                          <p:spTgt spid="516129"/>
                                        </p:tgtEl>
                                        <p:attrNameLst>
                                          <p:attrName>style.visibility</p:attrName>
                                        </p:attrNameLst>
                                      </p:cBhvr>
                                      <p:to>
                                        <p:strVal val="visible"/>
                                      </p:to>
                                    </p:set>
                                    <p:anim calcmode="lin" valueType="num">
                                      <p:cBhvr>
                                        <p:cTn id="34" dur="500" fill="hold"/>
                                        <p:tgtEl>
                                          <p:spTgt spid="516129"/>
                                        </p:tgtEl>
                                        <p:attrNameLst>
                                          <p:attrName>ppt_w</p:attrName>
                                        </p:attrNameLst>
                                      </p:cBhvr>
                                      <p:tavLst>
                                        <p:tav tm="0">
                                          <p:val>
                                            <p:strVal val="2/3*#ppt_w"/>
                                          </p:val>
                                        </p:tav>
                                        <p:tav tm="100000">
                                          <p:val>
                                            <p:strVal val="#ppt_w"/>
                                          </p:val>
                                        </p:tav>
                                      </p:tavLst>
                                    </p:anim>
                                    <p:anim calcmode="lin" valueType="num">
                                      <p:cBhvr>
                                        <p:cTn id="35" dur="500" fill="hold"/>
                                        <p:tgtEl>
                                          <p:spTgt spid="516129"/>
                                        </p:tgtEl>
                                        <p:attrNameLst>
                                          <p:attrName>ppt_h</p:attrName>
                                        </p:attrNameLst>
                                      </p:cBhvr>
                                      <p:tavLst>
                                        <p:tav tm="0">
                                          <p:val>
                                            <p:strVal val="2/3*#ppt_h"/>
                                          </p:val>
                                        </p:tav>
                                        <p:tav tm="100000">
                                          <p:val>
                                            <p:strVal val="#ppt_h"/>
                                          </p:val>
                                        </p:tav>
                                      </p:tavLst>
                                    </p:anim>
                                  </p:childTnLst>
                                </p:cTn>
                              </p:par>
                            </p:childTnLst>
                          </p:cTn>
                        </p:par>
                        <p:par>
                          <p:cTn id="36" fill="hold" nodeType="afterGroup">
                            <p:stCondLst>
                              <p:cond delay="1000"/>
                            </p:stCondLst>
                            <p:childTnLst>
                              <p:par>
                                <p:cTn id="37" presetID="23" presetClass="entr" presetSubtype="528" fill="hold" grpId="0" nodeType="afterEffect">
                                  <p:stCondLst>
                                    <p:cond delay="0"/>
                                  </p:stCondLst>
                                  <p:childTnLst>
                                    <p:set>
                                      <p:cBhvr>
                                        <p:cTn id="38" dur="1" fill="hold">
                                          <p:stCondLst>
                                            <p:cond delay="0"/>
                                          </p:stCondLst>
                                        </p:cTn>
                                        <p:tgtEl>
                                          <p:spTgt spid="516141"/>
                                        </p:tgtEl>
                                        <p:attrNameLst>
                                          <p:attrName>style.visibility</p:attrName>
                                        </p:attrNameLst>
                                      </p:cBhvr>
                                      <p:to>
                                        <p:strVal val="visible"/>
                                      </p:to>
                                    </p:set>
                                    <p:anim calcmode="lin" valueType="num">
                                      <p:cBhvr>
                                        <p:cTn id="39" dur="500" fill="hold"/>
                                        <p:tgtEl>
                                          <p:spTgt spid="516141"/>
                                        </p:tgtEl>
                                        <p:attrNameLst>
                                          <p:attrName>ppt_w</p:attrName>
                                        </p:attrNameLst>
                                      </p:cBhvr>
                                      <p:tavLst>
                                        <p:tav tm="0">
                                          <p:val>
                                            <p:fltVal val="0"/>
                                          </p:val>
                                        </p:tav>
                                        <p:tav tm="100000">
                                          <p:val>
                                            <p:strVal val="#ppt_w"/>
                                          </p:val>
                                        </p:tav>
                                      </p:tavLst>
                                    </p:anim>
                                    <p:anim calcmode="lin" valueType="num">
                                      <p:cBhvr>
                                        <p:cTn id="40" dur="500" fill="hold"/>
                                        <p:tgtEl>
                                          <p:spTgt spid="516141"/>
                                        </p:tgtEl>
                                        <p:attrNameLst>
                                          <p:attrName>ppt_h</p:attrName>
                                        </p:attrNameLst>
                                      </p:cBhvr>
                                      <p:tavLst>
                                        <p:tav tm="0">
                                          <p:val>
                                            <p:fltVal val="0"/>
                                          </p:val>
                                        </p:tav>
                                        <p:tav tm="100000">
                                          <p:val>
                                            <p:strVal val="#ppt_h"/>
                                          </p:val>
                                        </p:tav>
                                      </p:tavLst>
                                    </p:anim>
                                    <p:anim calcmode="lin" valueType="num">
                                      <p:cBhvr>
                                        <p:cTn id="41" dur="500" fill="hold"/>
                                        <p:tgtEl>
                                          <p:spTgt spid="516141"/>
                                        </p:tgtEl>
                                        <p:attrNameLst>
                                          <p:attrName>ppt_x</p:attrName>
                                        </p:attrNameLst>
                                      </p:cBhvr>
                                      <p:tavLst>
                                        <p:tav tm="0">
                                          <p:val>
                                            <p:fltVal val="0.5"/>
                                          </p:val>
                                        </p:tav>
                                        <p:tav tm="100000">
                                          <p:val>
                                            <p:strVal val="#ppt_x"/>
                                          </p:val>
                                        </p:tav>
                                      </p:tavLst>
                                    </p:anim>
                                    <p:anim calcmode="lin" valueType="num">
                                      <p:cBhvr>
                                        <p:cTn id="42" dur="500" fill="hold"/>
                                        <p:tgtEl>
                                          <p:spTgt spid="51614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101" grpId="0" autoUpdateAnimBg="0"/>
      <p:bldP spid="516109" grpId="0" autoUpdateAnimBg="0"/>
      <p:bldP spid="516128" grpId="0" animBg="1"/>
      <p:bldP spid="516129" grpId="0" animBg="1"/>
      <p:bldP spid="516140" grpId="0" animBg="1" autoUpdateAnimBg="0"/>
      <p:bldP spid="516141"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6994" name="Picture 2" descr="Nahal Iyon first waterfall, tb n040400 sr"/>
          <p:cNvPicPr preferRelativeResize="0">
            <a:picLocks noChangeAspect="1" noChangeArrowheads="1"/>
          </p:cNvPicPr>
          <p:nvPr>
            <p:custDataLst>
              <p:tags r:id="rId1"/>
            </p:custDataLst>
          </p:nvPr>
        </p:nvPicPr>
        <p:blipFill>
          <a:blip r:embed="rId4"/>
          <a:srcRect/>
          <a:stretch>
            <a:fillRect/>
          </a:stretch>
        </p:blipFill>
        <p:spPr bwMode="auto">
          <a:xfrm>
            <a:off x="608013" y="487363"/>
            <a:ext cx="7885112" cy="5794375"/>
          </a:xfrm>
          <a:prstGeom prst="rect">
            <a:avLst/>
          </a:prstGeom>
          <a:noFill/>
          <a:ln w="76200">
            <a:solidFill>
              <a:srgbClr val="780014"/>
            </a:solidFill>
            <a:miter lim="800000"/>
            <a:headEnd/>
            <a:tailEnd/>
          </a:ln>
          <a:effectLst>
            <a:outerShdw blurRad="63500" dist="81320" dir="3080412" algn="ctr" rotWithShape="0">
              <a:schemeClr val="bg2">
                <a:alpha val="74998"/>
              </a:schemeClr>
            </a:outerShdw>
          </a:effectLst>
        </p:spPr>
      </p:pic>
      <p:pic>
        <p:nvPicPr>
          <p:cNvPr id="596995" name="Picture 3"/>
          <p:cNvPicPr>
            <a:picLocks noChangeAspect="1" noChangeArrowheads="1"/>
          </p:cNvPicPr>
          <p:nvPr/>
        </p:nvPicPr>
        <p:blipFill>
          <a:blip r:embed="rId5"/>
          <a:srcRect l="10938" t="14928" r="21034" b="8594"/>
          <a:stretch>
            <a:fillRect/>
          </a:stretch>
        </p:blipFill>
        <p:spPr bwMode="auto">
          <a:xfrm>
            <a:off x="6524625" y="663575"/>
            <a:ext cx="2327275" cy="1744663"/>
          </a:xfrm>
          <a:prstGeom prst="rect">
            <a:avLst/>
          </a:prstGeom>
          <a:noFill/>
          <a:effectLst>
            <a:outerShdw blurRad="63500" dist="89803" dir="2700000" algn="ctr" rotWithShape="0">
              <a:schemeClr val="bg2">
                <a:alpha val="74998"/>
              </a:schemeClr>
            </a:outerShdw>
          </a:effectLst>
        </p:spPr>
      </p:pic>
      <p:pic>
        <p:nvPicPr>
          <p:cNvPr id="596996" name="Picture 4"/>
          <p:cNvPicPr>
            <a:picLocks noChangeAspect="1" noChangeArrowheads="1"/>
          </p:cNvPicPr>
          <p:nvPr/>
        </p:nvPicPr>
        <p:blipFill>
          <a:blip r:embed="rId6"/>
          <a:srcRect l="20549" t="14844" r="9143" b="6250"/>
          <a:stretch>
            <a:fillRect/>
          </a:stretch>
        </p:blipFill>
        <p:spPr bwMode="auto">
          <a:xfrm>
            <a:off x="3117850" y="212725"/>
            <a:ext cx="2905125" cy="2173288"/>
          </a:xfrm>
          <a:prstGeom prst="rect">
            <a:avLst/>
          </a:prstGeom>
          <a:noFill/>
          <a:effectLst>
            <a:outerShdw blurRad="63500" dist="89803" dir="2700000" algn="ctr" rotWithShape="0">
              <a:schemeClr val="bg2">
                <a:alpha val="74998"/>
              </a:schemeClr>
            </a:outerShdw>
          </a:effectLst>
        </p:spPr>
      </p:pic>
      <p:pic>
        <p:nvPicPr>
          <p:cNvPr id="596997" name="Picture 5"/>
          <p:cNvPicPr>
            <a:picLocks noChangeAspect="1" noChangeArrowheads="1"/>
          </p:cNvPicPr>
          <p:nvPr/>
        </p:nvPicPr>
        <p:blipFill>
          <a:blip r:embed="rId7"/>
          <a:srcRect l="14537" t="14844" r="19319" b="10512"/>
          <a:stretch>
            <a:fillRect/>
          </a:stretch>
        </p:blipFill>
        <p:spPr bwMode="auto">
          <a:xfrm>
            <a:off x="2463800" y="2149475"/>
            <a:ext cx="3200400" cy="2406650"/>
          </a:xfrm>
          <a:prstGeom prst="rect">
            <a:avLst/>
          </a:prstGeom>
          <a:noFill/>
          <a:effectLst>
            <a:outerShdw blurRad="63500" dist="89803" dir="2700000" algn="ctr" rotWithShape="0">
              <a:schemeClr val="bg2">
                <a:alpha val="74998"/>
              </a:schemeClr>
            </a:outerShdw>
          </a:effectLst>
        </p:spPr>
      </p:pic>
      <p:pic>
        <p:nvPicPr>
          <p:cNvPr id="596998" name="Picture 6"/>
          <p:cNvPicPr>
            <a:picLocks noChangeAspect="1" noChangeArrowheads="1"/>
          </p:cNvPicPr>
          <p:nvPr/>
        </p:nvPicPr>
        <p:blipFill>
          <a:blip r:embed="rId8"/>
          <a:srcRect l="20901" t="14005" r="10628" b="5632"/>
          <a:stretch>
            <a:fillRect/>
          </a:stretch>
        </p:blipFill>
        <p:spPr bwMode="auto">
          <a:xfrm>
            <a:off x="5032375" y="1836738"/>
            <a:ext cx="2425700" cy="1897062"/>
          </a:xfrm>
          <a:prstGeom prst="rect">
            <a:avLst/>
          </a:prstGeom>
          <a:noFill/>
          <a:effectLst>
            <a:outerShdw blurRad="63500" dist="89803" dir="2700000" algn="ctr" rotWithShape="0">
              <a:schemeClr val="bg2">
                <a:alpha val="74998"/>
              </a:schemeClr>
            </a:outerShdw>
          </a:effectLst>
        </p:spPr>
      </p:pic>
      <p:pic>
        <p:nvPicPr>
          <p:cNvPr id="596999" name="Picture 7"/>
          <p:cNvPicPr>
            <a:picLocks noChangeAspect="1" noChangeArrowheads="1"/>
          </p:cNvPicPr>
          <p:nvPr/>
        </p:nvPicPr>
        <p:blipFill>
          <a:blip r:embed="rId9"/>
          <a:srcRect l="20021" t="14525" r="14063" b="9120"/>
          <a:stretch>
            <a:fillRect/>
          </a:stretch>
        </p:blipFill>
        <p:spPr bwMode="auto">
          <a:xfrm>
            <a:off x="739775" y="2171700"/>
            <a:ext cx="2212975" cy="1708150"/>
          </a:xfrm>
          <a:prstGeom prst="rect">
            <a:avLst/>
          </a:prstGeom>
          <a:noFill/>
          <a:effectLst>
            <a:outerShdw blurRad="63500" dist="89803" dir="2700000" algn="ctr" rotWithShape="0">
              <a:schemeClr val="bg2">
                <a:alpha val="74998"/>
              </a:schemeClr>
            </a:outerShdw>
          </a:effectLst>
        </p:spPr>
      </p:pic>
      <p:pic>
        <p:nvPicPr>
          <p:cNvPr id="597000" name="Picture 8"/>
          <p:cNvPicPr>
            <a:picLocks noChangeAspect="1" noChangeArrowheads="1"/>
          </p:cNvPicPr>
          <p:nvPr/>
        </p:nvPicPr>
        <p:blipFill>
          <a:blip r:embed="rId10"/>
          <a:srcRect l="23639" t="14844" r="9895" b="10156"/>
          <a:stretch>
            <a:fillRect/>
          </a:stretch>
        </p:blipFill>
        <p:spPr bwMode="auto">
          <a:xfrm>
            <a:off x="6299200" y="2722563"/>
            <a:ext cx="2628900" cy="1978025"/>
          </a:xfrm>
          <a:prstGeom prst="rect">
            <a:avLst/>
          </a:prstGeom>
          <a:noFill/>
          <a:effectLst>
            <a:outerShdw blurRad="63500" dist="89803" dir="2700000" algn="ctr" rotWithShape="0">
              <a:schemeClr val="bg2">
                <a:alpha val="74998"/>
              </a:schemeClr>
            </a:outerShdw>
          </a:effectLst>
        </p:spPr>
      </p:pic>
      <p:pic>
        <p:nvPicPr>
          <p:cNvPr id="597001" name="Picture 9"/>
          <p:cNvPicPr>
            <a:picLocks noChangeAspect="1" noChangeArrowheads="1"/>
          </p:cNvPicPr>
          <p:nvPr/>
        </p:nvPicPr>
        <p:blipFill>
          <a:blip r:embed="rId11"/>
          <a:srcRect l="21594" t="14844" r="11299" b="10036"/>
          <a:stretch>
            <a:fillRect/>
          </a:stretch>
        </p:blipFill>
        <p:spPr bwMode="auto">
          <a:xfrm>
            <a:off x="4056063" y="4137025"/>
            <a:ext cx="2560637" cy="1909763"/>
          </a:xfrm>
          <a:prstGeom prst="rect">
            <a:avLst/>
          </a:prstGeom>
          <a:noFill/>
          <a:effectLst>
            <a:outerShdw blurRad="63500" dist="81320" dir="2319588" algn="ctr" rotWithShape="0">
              <a:schemeClr val="bg2">
                <a:alpha val="74998"/>
              </a:schemeClr>
            </a:outerShdw>
          </a:effectLst>
        </p:spPr>
      </p:pic>
      <p:pic>
        <p:nvPicPr>
          <p:cNvPr id="597003" name="Picture 11"/>
          <p:cNvPicPr>
            <a:picLocks noChangeAspect="1" noChangeArrowheads="1"/>
          </p:cNvPicPr>
          <p:nvPr/>
        </p:nvPicPr>
        <p:blipFill>
          <a:blip r:embed="rId12">
            <a:extLst>
              <a:ext uri="{28A0092B-C50C-407E-A947-70E740481C1C}">
                <a14:useLocalDpi xmlns:a14="http://schemas.microsoft.com/office/drawing/2010/main" val="0"/>
              </a:ext>
            </a:extLst>
          </a:blip>
          <a:srcRect l="13368" t="14844" r="13542" b="3645"/>
          <a:stretch>
            <a:fillRect/>
          </a:stretch>
        </p:blipFill>
        <p:spPr bwMode="auto">
          <a:xfrm>
            <a:off x="365125" y="285750"/>
            <a:ext cx="2128838" cy="1582738"/>
          </a:xfrm>
          <a:prstGeom prst="rect">
            <a:avLst/>
          </a:prstGeom>
          <a:noFill/>
          <a:ln>
            <a:noFill/>
          </a:ln>
          <a:effectLst>
            <a:outerShdw blurRad="63500" dist="57501" dir="3723739"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7004" name="Picture 12"/>
          <p:cNvPicPr>
            <a:picLocks noChangeAspect="1" noChangeArrowheads="1"/>
          </p:cNvPicPr>
          <p:nvPr/>
        </p:nvPicPr>
        <p:blipFill>
          <a:blip r:embed="rId13"/>
          <a:srcRect l="18750" t="14844" r="14931" b="10156"/>
          <a:stretch>
            <a:fillRect/>
          </a:stretch>
        </p:blipFill>
        <p:spPr bwMode="auto">
          <a:xfrm>
            <a:off x="6962775" y="5060950"/>
            <a:ext cx="1906588" cy="1438275"/>
          </a:xfrm>
          <a:prstGeom prst="rect">
            <a:avLst/>
          </a:prstGeom>
          <a:noFill/>
          <a:effectLst>
            <a:outerShdw blurRad="63500" dist="71842" dir="2700000" algn="ctr" rotWithShape="0">
              <a:schemeClr val="bg2">
                <a:alpha val="74998"/>
              </a:schemeClr>
            </a:outerShdw>
          </a:effectLst>
        </p:spPr>
      </p:pic>
      <p:pic>
        <p:nvPicPr>
          <p:cNvPr id="597006" name="Picture 14"/>
          <p:cNvPicPr>
            <a:picLocks noChangeAspect="1" noChangeArrowheads="1"/>
          </p:cNvPicPr>
          <p:nvPr/>
        </p:nvPicPr>
        <p:blipFill>
          <a:blip r:embed="rId14"/>
          <a:srcRect l="19577" t="14844" r="9895" b="4688"/>
          <a:stretch>
            <a:fillRect/>
          </a:stretch>
        </p:blipFill>
        <p:spPr bwMode="auto">
          <a:xfrm>
            <a:off x="1873250" y="849313"/>
            <a:ext cx="2005013" cy="1527175"/>
          </a:xfrm>
          <a:prstGeom prst="rect">
            <a:avLst/>
          </a:prstGeom>
          <a:noFill/>
          <a:effectLst>
            <a:outerShdw blurRad="63500" dist="89803" dir="2700000" algn="ctr" rotWithShape="0">
              <a:schemeClr val="bg2">
                <a:alpha val="74998"/>
              </a:schemeClr>
            </a:outerShdw>
          </a:effectLst>
        </p:spPr>
      </p:pic>
      <p:sp>
        <p:nvSpPr>
          <p:cNvPr id="22540" name="Text Box 15"/>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97008" name="Rectangle 16"/>
          <p:cNvSpPr>
            <a:spLocks noChangeArrowheads="1"/>
          </p:cNvSpPr>
          <p:nvPr/>
        </p:nvSpPr>
        <p:spPr bwMode="auto">
          <a:xfrm>
            <a:off x="75088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597009" name="Rectangle 17"/>
          <p:cNvSpPr>
            <a:spLocks noChangeArrowheads="1"/>
          </p:cNvSpPr>
          <p:nvPr/>
        </p:nvSpPr>
        <p:spPr bwMode="auto">
          <a:xfrm>
            <a:off x="8126413"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03</a:t>
            </a:r>
          </a:p>
        </p:txBody>
      </p:sp>
      <p:pic>
        <p:nvPicPr>
          <p:cNvPr id="597010" name="Picture 18"/>
          <p:cNvPicPr>
            <a:picLocks noChangeAspect="1" noChangeArrowheads="1"/>
          </p:cNvPicPr>
          <p:nvPr/>
        </p:nvPicPr>
        <p:blipFill>
          <a:blip r:embed="rId15"/>
          <a:srcRect l="28751" t="19000" r="18124" b="17000"/>
          <a:stretch>
            <a:fillRect/>
          </a:stretch>
        </p:blipFill>
        <p:spPr bwMode="auto">
          <a:xfrm>
            <a:off x="395288" y="4349750"/>
            <a:ext cx="2828925" cy="2130425"/>
          </a:xfrm>
          <a:prstGeom prst="rect">
            <a:avLst/>
          </a:prstGeom>
          <a:noFill/>
          <a:ln w="9525">
            <a:noFill/>
            <a:miter lim="800000"/>
            <a:headEnd/>
            <a:tailEnd/>
          </a:ln>
          <a:effectLst>
            <a:outerShdw blurRad="63500" dist="89803" dir="2700000" algn="ctr" rotWithShape="0">
              <a:schemeClr val="bg2">
                <a:alpha val="74998"/>
              </a:schemeClr>
            </a:outerShdw>
          </a:effec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596998"/>
                                        </p:tgtEl>
                                        <p:attrNameLst>
                                          <p:attrName>style.visibility</p:attrName>
                                        </p:attrNameLst>
                                      </p:cBhvr>
                                      <p:to>
                                        <p:strVal val="visible"/>
                                      </p:to>
                                    </p:set>
                                    <p:anim calcmode="lin" valueType="num">
                                      <p:cBhvr>
                                        <p:cTn id="7" dur="500" fill="hold"/>
                                        <p:tgtEl>
                                          <p:spTgt spid="596998"/>
                                        </p:tgtEl>
                                        <p:attrNameLst>
                                          <p:attrName>ppt_w</p:attrName>
                                        </p:attrNameLst>
                                      </p:cBhvr>
                                      <p:tavLst>
                                        <p:tav tm="0">
                                          <p:val>
                                            <p:fltVal val="0"/>
                                          </p:val>
                                        </p:tav>
                                        <p:tav tm="100000">
                                          <p:val>
                                            <p:strVal val="#ppt_w"/>
                                          </p:val>
                                        </p:tav>
                                      </p:tavLst>
                                    </p:anim>
                                    <p:anim calcmode="lin" valueType="num">
                                      <p:cBhvr>
                                        <p:cTn id="8" dur="500" fill="hold"/>
                                        <p:tgtEl>
                                          <p:spTgt spid="596998"/>
                                        </p:tgtEl>
                                        <p:attrNameLst>
                                          <p:attrName>ppt_h</p:attrName>
                                        </p:attrNameLst>
                                      </p:cBhvr>
                                      <p:tavLst>
                                        <p:tav tm="0">
                                          <p:val>
                                            <p:fltVal val="0"/>
                                          </p:val>
                                        </p:tav>
                                        <p:tav tm="100000">
                                          <p:val>
                                            <p:strVal val="#ppt_h"/>
                                          </p:val>
                                        </p:tav>
                                      </p:tavLst>
                                    </p:anim>
                                    <p:anim calcmode="lin" valueType="num">
                                      <p:cBhvr>
                                        <p:cTn id="9" dur="500" fill="hold"/>
                                        <p:tgtEl>
                                          <p:spTgt spid="596998"/>
                                        </p:tgtEl>
                                        <p:attrNameLst>
                                          <p:attrName>ppt_x</p:attrName>
                                        </p:attrNameLst>
                                      </p:cBhvr>
                                      <p:tavLst>
                                        <p:tav tm="0">
                                          <p:val>
                                            <p:fltVal val="0.5"/>
                                          </p:val>
                                        </p:tav>
                                        <p:tav tm="100000">
                                          <p:val>
                                            <p:strVal val="#ppt_x"/>
                                          </p:val>
                                        </p:tav>
                                      </p:tavLst>
                                    </p:anim>
                                    <p:anim calcmode="lin" valueType="num">
                                      <p:cBhvr>
                                        <p:cTn id="10" dur="500" fill="hold"/>
                                        <p:tgtEl>
                                          <p:spTgt spid="59699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596996"/>
                                        </p:tgtEl>
                                        <p:attrNameLst>
                                          <p:attrName>style.visibility</p:attrName>
                                        </p:attrNameLst>
                                      </p:cBhvr>
                                      <p:to>
                                        <p:strVal val="visible"/>
                                      </p:to>
                                    </p:set>
                                    <p:anim calcmode="lin" valueType="num">
                                      <p:cBhvr>
                                        <p:cTn id="14" dur="500" fill="hold"/>
                                        <p:tgtEl>
                                          <p:spTgt spid="596996"/>
                                        </p:tgtEl>
                                        <p:attrNameLst>
                                          <p:attrName>ppt_w</p:attrName>
                                        </p:attrNameLst>
                                      </p:cBhvr>
                                      <p:tavLst>
                                        <p:tav tm="0">
                                          <p:val>
                                            <p:fltVal val="0"/>
                                          </p:val>
                                        </p:tav>
                                        <p:tav tm="100000">
                                          <p:val>
                                            <p:strVal val="#ppt_w"/>
                                          </p:val>
                                        </p:tav>
                                      </p:tavLst>
                                    </p:anim>
                                    <p:anim calcmode="lin" valueType="num">
                                      <p:cBhvr>
                                        <p:cTn id="15" dur="500" fill="hold"/>
                                        <p:tgtEl>
                                          <p:spTgt spid="596996"/>
                                        </p:tgtEl>
                                        <p:attrNameLst>
                                          <p:attrName>ppt_h</p:attrName>
                                        </p:attrNameLst>
                                      </p:cBhvr>
                                      <p:tavLst>
                                        <p:tav tm="0">
                                          <p:val>
                                            <p:fltVal val="0"/>
                                          </p:val>
                                        </p:tav>
                                        <p:tav tm="100000">
                                          <p:val>
                                            <p:strVal val="#ppt_h"/>
                                          </p:val>
                                        </p:tav>
                                      </p:tavLst>
                                    </p:anim>
                                    <p:anim calcmode="lin" valueType="num">
                                      <p:cBhvr>
                                        <p:cTn id="16" dur="500" fill="hold"/>
                                        <p:tgtEl>
                                          <p:spTgt spid="596996"/>
                                        </p:tgtEl>
                                        <p:attrNameLst>
                                          <p:attrName>ppt_x</p:attrName>
                                        </p:attrNameLst>
                                      </p:cBhvr>
                                      <p:tavLst>
                                        <p:tav tm="0">
                                          <p:val>
                                            <p:fltVal val="0.5"/>
                                          </p:val>
                                        </p:tav>
                                        <p:tav tm="100000">
                                          <p:val>
                                            <p:strVal val="#ppt_x"/>
                                          </p:val>
                                        </p:tav>
                                      </p:tavLst>
                                    </p:anim>
                                    <p:anim calcmode="lin" valueType="num">
                                      <p:cBhvr>
                                        <p:cTn id="17" dur="500" fill="hold"/>
                                        <p:tgtEl>
                                          <p:spTgt spid="596996"/>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596997"/>
                                        </p:tgtEl>
                                        <p:attrNameLst>
                                          <p:attrName>style.visibility</p:attrName>
                                        </p:attrNameLst>
                                      </p:cBhvr>
                                      <p:to>
                                        <p:strVal val="visible"/>
                                      </p:to>
                                    </p:set>
                                    <p:anim calcmode="lin" valueType="num">
                                      <p:cBhvr>
                                        <p:cTn id="21" dur="500" fill="hold"/>
                                        <p:tgtEl>
                                          <p:spTgt spid="596997"/>
                                        </p:tgtEl>
                                        <p:attrNameLst>
                                          <p:attrName>ppt_w</p:attrName>
                                        </p:attrNameLst>
                                      </p:cBhvr>
                                      <p:tavLst>
                                        <p:tav tm="0">
                                          <p:val>
                                            <p:fltVal val="0"/>
                                          </p:val>
                                        </p:tav>
                                        <p:tav tm="100000">
                                          <p:val>
                                            <p:strVal val="#ppt_w"/>
                                          </p:val>
                                        </p:tav>
                                      </p:tavLst>
                                    </p:anim>
                                    <p:anim calcmode="lin" valueType="num">
                                      <p:cBhvr>
                                        <p:cTn id="22" dur="500" fill="hold"/>
                                        <p:tgtEl>
                                          <p:spTgt spid="596997"/>
                                        </p:tgtEl>
                                        <p:attrNameLst>
                                          <p:attrName>ppt_h</p:attrName>
                                        </p:attrNameLst>
                                      </p:cBhvr>
                                      <p:tavLst>
                                        <p:tav tm="0">
                                          <p:val>
                                            <p:fltVal val="0"/>
                                          </p:val>
                                        </p:tav>
                                        <p:tav tm="100000">
                                          <p:val>
                                            <p:strVal val="#ppt_h"/>
                                          </p:val>
                                        </p:tav>
                                      </p:tavLst>
                                    </p:anim>
                                    <p:anim calcmode="lin" valueType="num">
                                      <p:cBhvr>
                                        <p:cTn id="23" dur="500" fill="hold"/>
                                        <p:tgtEl>
                                          <p:spTgt spid="596997"/>
                                        </p:tgtEl>
                                        <p:attrNameLst>
                                          <p:attrName>ppt_x</p:attrName>
                                        </p:attrNameLst>
                                      </p:cBhvr>
                                      <p:tavLst>
                                        <p:tav tm="0">
                                          <p:val>
                                            <p:fltVal val="0.5"/>
                                          </p:val>
                                        </p:tav>
                                        <p:tav tm="100000">
                                          <p:val>
                                            <p:strVal val="#ppt_x"/>
                                          </p:val>
                                        </p:tav>
                                      </p:tavLst>
                                    </p:anim>
                                    <p:anim calcmode="lin" valueType="num">
                                      <p:cBhvr>
                                        <p:cTn id="24" dur="500" fill="hold"/>
                                        <p:tgtEl>
                                          <p:spTgt spid="596997"/>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597006"/>
                                        </p:tgtEl>
                                        <p:attrNameLst>
                                          <p:attrName>style.visibility</p:attrName>
                                        </p:attrNameLst>
                                      </p:cBhvr>
                                      <p:to>
                                        <p:strVal val="visible"/>
                                      </p:to>
                                    </p:set>
                                    <p:anim calcmode="lin" valueType="num">
                                      <p:cBhvr>
                                        <p:cTn id="28" dur="500" fill="hold"/>
                                        <p:tgtEl>
                                          <p:spTgt spid="597006"/>
                                        </p:tgtEl>
                                        <p:attrNameLst>
                                          <p:attrName>ppt_w</p:attrName>
                                        </p:attrNameLst>
                                      </p:cBhvr>
                                      <p:tavLst>
                                        <p:tav tm="0">
                                          <p:val>
                                            <p:fltVal val="0"/>
                                          </p:val>
                                        </p:tav>
                                        <p:tav tm="100000">
                                          <p:val>
                                            <p:strVal val="#ppt_w"/>
                                          </p:val>
                                        </p:tav>
                                      </p:tavLst>
                                    </p:anim>
                                    <p:anim calcmode="lin" valueType="num">
                                      <p:cBhvr>
                                        <p:cTn id="29" dur="500" fill="hold"/>
                                        <p:tgtEl>
                                          <p:spTgt spid="597006"/>
                                        </p:tgtEl>
                                        <p:attrNameLst>
                                          <p:attrName>ppt_h</p:attrName>
                                        </p:attrNameLst>
                                      </p:cBhvr>
                                      <p:tavLst>
                                        <p:tav tm="0">
                                          <p:val>
                                            <p:fltVal val="0"/>
                                          </p:val>
                                        </p:tav>
                                        <p:tav tm="100000">
                                          <p:val>
                                            <p:strVal val="#ppt_h"/>
                                          </p:val>
                                        </p:tav>
                                      </p:tavLst>
                                    </p:anim>
                                    <p:anim calcmode="lin" valueType="num">
                                      <p:cBhvr>
                                        <p:cTn id="30" dur="500" fill="hold"/>
                                        <p:tgtEl>
                                          <p:spTgt spid="597006"/>
                                        </p:tgtEl>
                                        <p:attrNameLst>
                                          <p:attrName>ppt_x</p:attrName>
                                        </p:attrNameLst>
                                      </p:cBhvr>
                                      <p:tavLst>
                                        <p:tav tm="0">
                                          <p:val>
                                            <p:fltVal val="0.5"/>
                                          </p:val>
                                        </p:tav>
                                        <p:tav tm="100000">
                                          <p:val>
                                            <p:strVal val="#ppt_x"/>
                                          </p:val>
                                        </p:tav>
                                      </p:tavLst>
                                    </p:anim>
                                    <p:anim calcmode="lin" valueType="num">
                                      <p:cBhvr>
                                        <p:cTn id="31" dur="500" fill="hold"/>
                                        <p:tgtEl>
                                          <p:spTgt spid="597006"/>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nodeType="afterEffect">
                                  <p:stCondLst>
                                    <p:cond delay="0"/>
                                  </p:stCondLst>
                                  <p:childTnLst>
                                    <p:set>
                                      <p:cBhvr>
                                        <p:cTn id="34" dur="1" fill="hold">
                                          <p:stCondLst>
                                            <p:cond delay="0"/>
                                          </p:stCondLst>
                                        </p:cTn>
                                        <p:tgtEl>
                                          <p:spTgt spid="596995"/>
                                        </p:tgtEl>
                                        <p:attrNameLst>
                                          <p:attrName>style.visibility</p:attrName>
                                        </p:attrNameLst>
                                      </p:cBhvr>
                                      <p:to>
                                        <p:strVal val="visible"/>
                                      </p:to>
                                    </p:set>
                                    <p:anim calcmode="lin" valueType="num">
                                      <p:cBhvr>
                                        <p:cTn id="35" dur="500" fill="hold"/>
                                        <p:tgtEl>
                                          <p:spTgt spid="596995"/>
                                        </p:tgtEl>
                                        <p:attrNameLst>
                                          <p:attrName>ppt_w</p:attrName>
                                        </p:attrNameLst>
                                      </p:cBhvr>
                                      <p:tavLst>
                                        <p:tav tm="0">
                                          <p:val>
                                            <p:fltVal val="0"/>
                                          </p:val>
                                        </p:tav>
                                        <p:tav tm="100000">
                                          <p:val>
                                            <p:strVal val="#ppt_w"/>
                                          </p:val>
                                        </p:tav>
                                      </p:tavLst>
                                    </p:anim>
                                    <p:anim calcmode="lin" valueType="num">
                                      <p:cBhvr>
                                        <p:cTn id="36" dur="500" fill="hold"/>
                                        <p:tgtEl>
                                          <p:spTgt spid="596995"/>
                                        </p:tgtEl>
                                        <p:attrNameLst>
                                          <p:attrName>ppt_h</p:attrName>
                                        </p:attrNameLst>
                                      </p:cBhvr>
                                      <p:tavLst>
                                        <p:tav tm="0">
                                          <p:val>
                                            <p:fltVal val="0"/>
                                          </p:val>
                                        </p:tav>
                                        <p:tav tm="100000">
                                          <p:val>
                                            <p:strVal val="#ppt_h"/>
                                          </p:val>
                                        </p:tav>
                                      </p:tavLst>
                                    </p:anim>
                                    <p:anim calcmode="lin" valueType="num">
                                      <p:cBhvr>
                                        <p:cTn id="37" dur="500" fill="hold"/>
                                        <p:tgtEl>
                                          <p:spTgt spid="596995"/>
                                        </p:tgtEl>
                                        <p:attrNameLst>
                                          <p:attrName>ppt_x</p:attrName>
                                        </p:attrNameLst>
                                      </p:cBhvr>
                                      <p:tavLst>
                                        <p:tav tm="0">
                                          <p:val>
                                            <p:fltVal val="0.5"/>
                                          </p:val>
                                        </p:tav>
                                        <p:tav tm="100000">
                                          <p:val>
                                            <p:strVal val="#ppt_x"/>
                                          </p:val>
                                        </p:tav>
                                      </p:tavLst>
                                    </p:anim>
                                    <p:anim calcmode="lin" valueType="num">
                                      <p:cBhvr>
                                        <p:cTn id="38" dur="500" fill="hold"/>
                                        <p:tgtEl>
                                          <p:spTgt spid="596995"/>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nodeType="afterEffect">
                                  <p:stCondLst>
                                    <p:cond delay="0"/>
                                  </p:stCondLst>
                                  <p:childTnLst>
                                    <p:set>
                                      <p:cBhvr>
                                        <p:cTn id="41" dur="1" fill="hold">
                                          <p:stCondLst>
                                            <p:cond delay="0"/>
                                          </p:stCondLst>
                                        </p:cTn>
                                        <p:tgtEl>
                                          <p:spTgt spid="597004"/>
                                        </p:tgtEl>
                                        <p:attrNameLst>
                                          <p:attrName>style.visibility</p:attrName>
                                        </p:attrNameLst>
                                      </p:cBhvr>
                                      <p:to>
                                        <p:strVal val="visible"/>
                                      </p:to>
                                    </p:set>
                                    <p:anim calcmode="lin" valueType="num">
                                      <p:cBhvr>
                                        <p:cTn id="42" dur="500" fill="hold"/>
                                        <p:tgtEl>
                                          <p:spTgt spid="597004"/>
                                        </p:tgtEl>
                                        <p:attrNameLst>
                                          <p:attrName>ppt_w</p:attrName>
                                        </p:attrNameLst>
                                      </p:cBhvr>
                                      <p:tavLst>
                                        <p:tav tm="0">
                                          <p:val>
                                            <p:fltVal val="0"/>
                                          </p:val>
                                        </p:tav>
                                        <p:tav tm="100000">
                                          <p:val>
                                            <p:strVal val="#ppt_w"/>
                                          </p:val>
                                        </p:tav>
                                      </p:tavLst>
                                    </p:anim>
                                    <p:anim calcmode="lin" valueType="num">
                                      <p:cBhvr>
                                        <p:cTn id="43" dur="500" fill="hold"/>
                                        <p:tgtEl>
                                          <p:spTgt spid="597004"/>
                                        </p:tgtEl>
                                        <p:attrNameLst>
                                          <p:attrName>ppt_h</p:attrName>
                                        </p:attrNameLst>
                                      </p:cBhvr>
                                      <p:tavLst>
                                        <p:tav tm="0">
                                          <p:val>
                                            <p:fltVal val="0"/>
                                          </p:val>
                                        </p:tav>
                                        <p:tav tm="100000">
                                          <p:val>
                                            <p:strVal val="#ppt_h"/>
                                          </p:val>
                                        </p:tav>
                                      </p:tavLst>
                                    </p:anim>
                                    <p:anim calcmode="lin" valueType="num">
                                      <p:cBhvr>
                                        <p:cTn id="44" dur="500" fill="hold"/>
                                        <p:tgtEl>
                                          <p:spTgt spid="597004"/>
                                        </p:tgtEl>
                                        <p:attrNameLst>
                                          <p:attrName>ppt_x</p:attrName>
                                        </p:attrNameLst>
                                      </p:cBhvr>
                                      <p:tavLst>
                                        <p:tav tm="0">
                                          <p:val>
                                            <p:fltVal val="0.5"/>
                                          </p:val>
                                        </p:tav>
                                        <p:tav tm="100000">
                                          <p:val>
                                            <p:strVal val="#ppt_x"/>
                                          </p:val>
                                        </p:tav>
                                      </p:tavLst>
                                    </p:anim>
                                    <p:anim calcmode="lin" valueType="num">
                                      <p:cBhvr>
                                        <p:cTn id="45" dur="500" fill="hold"/>
                                        <p:tgtEl>
                                          <p:spTgt spid="597004"/>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000"/>
                            </p:stCondLst>
                            <p:childTnLst>
                              <p:par>
                                <p:cTn id="47" presetID="23" presetClass="entr" presetSubtype="528" fill="hold" nodeType="afterEffect">
                                  <p:stCondLst>
                                    <p:cond delay="0"/>
                                  </p:stCondLst>
                                  <p:childTnLst>
                                    <p:set>
                                      <p:cBhvr>
                                        <p:cTn id="48" dur="1" fill="hold">
                                          <p:stCondLst>
                                            <p:cond delay="0"/>
                                          </p:stCondLst>
                                        </p:cTn>
                                        <p:tgtEl>
                                          <p:spTgt spid="596999"/>
                                        </p:tgtEl>
                                        <p:attrNameLst>
                                          <p:attrName>style.visibility</p:attrName>
                                        </p:attrNameLst>
                                      </p:cBhvr>
                                      <p:to>
                                        <p:strVal val="visible"/>
                                      </p:to>
                                    </p:set>
                                    <p:anim calcmode="lin" valueType="num">
                                      <p:cBhvr>
                                        <p:cTn id="49" dur="500" fill="hold"/>
                                        <p:tgtEl>
                                          <p:spTgt spid="596999"/>
                                        </p:tgtEl>
                                        <p:attrNameLst>
                                          <p:attrName>ppt_w</p:attrName>
                                        </p:attrNameLst>
                                      </p:cBhvr>
                                      <p:tavLst>
                                        <p:tav tm="0">
                                          <p:val>
                                            <p:fltVal val="0"/>
                                          </p:val>
                                        </p:tav>
                                        <p:tav tm="100000">
                                          <p:val>
                                            <p:strVal val="#ppt_w"/>
                                          </p:val>
                                        </p:tav>
                                      </p:tavLst>
                                    </p:anim>
                                    <p:anim calcmode="lin" valueType="num">
                                      <p:cBhvr>
                                        <p:cTn id="50" dur="500" fill="hold"/>
                                        <p:tgtEl>
                                          <p:spTgt spid="596999"/>
                                        </p:tgtEl>
                                        <p:attrNameLst>
                                          <p:attrName>ppt_h</p:attrName>
                                        </p:attrNameLst>
                                      </p:cBhvr>
                                      <p:tavLst>
                                        <p:tav tm="0">
                                          <p:val>
                                            <p:fltVal val="0"/>
                                          </p:val>
                                        </p:tav>
                                        <p:tav tm="100000">
                                          <p:val>
                                            <p:strVal val="#ppt_h"/>
                                          </p:val>
                                        </p:tav>
                                      </p:tavLst>
                                    </p:anim>
                                    <p:anim calcmode="lin" valueType="num">
                                      <p:cBhvr>
                                        <p:cTn id="51" dur="500" fill="hold"/>
                                        <p:tgtEl>
                                          <p:spTgt spid="596999"/>
                                        </p:tgtEl>
                                        <p:attrNameLst>
                                          <p:attrName>ppt_x</p:attrName>
                                        </p:attrNameLst>
                                      </p:cBhvr>
                                      <p:tavLst>
                                        <p:tav tm="0">
                                          <p:val>
                                            <p:fltVal val="0.5"/>
                                          </p:val>
                                        </p:tav>
                                        <p:tav tm="100000">
                                          <p:val>
                                            <p:strVal val="#ppt_x"/>
                                          </p:val>
                                        </p:tav>
                                      </p:tavLst>
                                    </p:anim>
                                    <p:anim calcmode="lin" valueType="num">
                                      <p:cBhvr>
                                        <p:cTn id="52" dur="500" fill="hold"/>
                                        <p:tgtEl>
                                          <p:spTgt spid="596999"/>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3500"/>
                            </p:stCondLst>
                            <p:childTnLst>
                              <p:par>
                                <p:cTn id="54" presetID="23" presetClass="entr" presetSubtype="528" fill="hold" nodeType="afterEffect">
                                  <p:stCondLst>
                                    <p:cond delay="0"/>
                                  </p:stCondLst>
                                  <p:childTnLst>
                                    <p:set>
                                      <p:cBhvr>
                                        <p:cTn id="55" dur="1" fill="hold">
                                          <p:stCondLst>
                                            <p:cond delay="0"/>
                                          </p:stCondLst>
                                        </p:cTn>
                                        <p:tgtEl>
                                          <p:spTgt spid="597000"/>
                                        </p:tgtEl>
                                        <p:attrNameLst>
                                          <p:attrName>style.visibility</p:attrName>
                                        </p:attrNameLst>
                                      </p:cBhvr>
                                      <p:to>
                                        <p:strVal val="visible"/>
                                      </p:to>
                                    </p:set>
                                    <p:anim calcmode="lin" valueType="num">
                                      <p:cBhvr>
                                        <p:cTn id="56" dur="500" fill="hold"/>
                                        <p:tgtEl>
                                          <p:spTgt spid="597000"/>
                                        </p:tgtEl>
                                        <p:attrNameLst>
                                          <p:attrName>ppt_w</p:attrName>
                                        </p:attrNameLst>
                                      </p:cBhvr>
                                      <p:tavLst>
                                        <p:tav tm="0">
                                          <p:val>
                                            <p:fltVal val="0"/>
                                          </p:val>
                                        </p:tav>
                                        <p:tav tm="100000">
                                          <p:val>
                                            <p:strVal val="#ppt_w"/>
                                          </p:val>
                                        </p:tav>
                                      </p:tavLst>
                                    </p:anim>
                                    <p:anim calcmode="lin" valueType="num">
                                      <p:cBhvr>
                                        <p:cTn id="57" dur="500" fill="hold"/>
                                        <p:tgtEl>
                                          <p:spTgt spid="597000"/>
                                        </p:tgtEl>
                                        <p:attrNameLst>
                                          <p:attrName>ppt_h</p:attrName>
                                        </p:attrNameLst>
                                      </p:cBhvr>
                                      <p:tavLst>
                                        <p:tav tm="0">
                                          <p:val>
                                            <p:fltVal val="0"/>
                                          </p:val>
                                        </p:tav>
                                        <p:tav tm="100000">
                                          <p:val>
                                            <p:strVal val="#ppt_h"/>
                                          </p:val>
                                        </p:tav>
                                      </p:tavLst>
                                    </p:anim>
                                    <p:anim calcmode="lin" valueType="num">
                                      <p:cBhvr>
                                        <p:cTn id="58" dur="500" fill="hold"/>
                                        <p:tgtEl>
                                          <p:spTgt spid="597000"/>
                                        </p:tgtEl>
                                        <p:attrNameLst>
                                          <p:attrName>ppt_x</p:attrName>
                                        </p:attrNameLst>
                                      </p:cBhvr>
                                      <p:tavLst>
                                        <p:tav tm="0">
                                          <p:val>
                                            <p:fltVal val="0.5"/>
                                          </p:val>
                                        </p:tav>
                                        <p:tav tm="100000">
                                          <p:val>
                                            <p:strVal val="#ppt_x"/>
                                          </p:val>
                                        </p:tav>
                                      </p:tavLst>
                                    </p:anim>
                                    <p:anim calcmode="lin" valueType="num">
                                      <p:cBhvr>
                                        <p:cTn id="59" dur="500" fill="hold"/>
                                        <p:tgtEl>
                                          <p:spTgt spid="597000"/>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000"/>
                            </p:stCondLst>
                            <p:childTnLst>
                              <p:par>
                                <p:cTn id="61" presetID="23" presetClass="entr" presetSubtype="528" fill="hold" nodeType="afterEffect">
                                  <p:stCondLst>
                                    <p:cond delay="0"/>
                                  </p:stCondLst>
                                  <p:childTnLst>
                                    <p:set>
                                      <p:cBhvr>
                                        <p:cTn id="62" dur="1" fill="hold">
                                          <p:stCondLst>
                                            <p:cond delay="0"/>
                                          </p:stCondLst>
                                        </p:cTn>
                                        <p:tgtEl>
                                          <p:spTgt spid="597001"/>
                                        </p:tgtEl>
                                        <p:attrNameLst>
                                          <p:attrName>style.visibility</p:attrName>
                                        </p:attrNameLst>
                                      </p:cBhvr>
                                      <p:to>
                                        <p:strVal val="visible"/>
                                      </p:to>
                                    </p:set>
                                    <p:anim calcmode="lin" valueType="num">
                                      <p:cBhvr>
                                        <p:cTn id="63" dur="500" fill="hold"/>
                                        <p:tgtEl>
                                          <p:spTgt spid="597001"/>
                                        </p:tgtEl>
                                        <p:attrNameLst>
                                          <p:attrName>ppt_w</p:attrName>
                                        </p:attrNameLst>
                                      </p:cBhvr>
                                      <p:tavLst>
                                        <p:tav tm="0">
                                          <p:val>
                                            <p:fltVal val="0"/>
                                          </p:val>
                                        </p:tav>
                                        <p:tav tm="100000">
                                          <p:val>
                                            <p:strVal val="#ppt_w"/>
                                          </p:val>
                                        </p:tav>
                                      </p:tavLst>
                                    </p:anim>
                                    <p:anim calcmode="lin" valueType="num">
                                      <p:cBhvr>
                                        <p:cTn id="64" dur="500" fill="hold"/>
                                        <p:tgtEl>
                                          <p:spTgt spid="597001"/>
                                        </p:tgtEl>
                                        <p:attrNameLst>
                                          <p:attrName>ppt_h</p:attrName>
                                        </p:attrNameLst>
                                      </p:cBhvr>
                                      <p:tavLst>
                                        <p:tav tm="0">
                                          <p:val>
                                            <p:fltVal val="0"/>
                                          </p:val>
                                        </p:tav>
                                        <p:tav tm="100000">
                                          <p:val>
                                            <p:strVal val="#ppt_h"/>
                                          </p:val>
                                        </p:tav>
                                      </p:tavLst>
                                    </p:anim>
                                    <p:anim calcmode="lin" valueType="num">
                                      <p:cBhvr>
                                        <p:cTn id="65" dur="500" fill="hold"/>
                                        <p:tgtEl>
                                          <p:spTgt spid="597001"/>
                                        </p:tgtEl>
                                        <p:attrNameLst>
                                          <p:attrName>ppt_x</p:attrName>
                                        </p:attrNameLst>
                                      </p:cBhvr>
                                      <p:tavLst>
                                        <p:tav tm="0">
                                          <p:val>
                                            <p:fltVal val="0.5"/>
                                          </p:val>
                                        </p:tav>
                                        <p:tav tm="100000">
                                          <p:val>
                                            <p:strVal val="#ppt_x"/>
                                          </p:val>
                                        </p:tav>
                                      </p:tavLst>
                                    </p:anim>
                                    <p:anim calcmode="lin" valueType="num">
                                      <p:cBhvr>
                                        <p:cTn id="66" dur="500" fill="hold"/>
                                        <p:tgtEl>
                                          <p:spTgt spid="597001"/>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4500"/>
                            </p:stCondLst>
                            <p:childTnLst>
                              <p:par>
                                <p:cTn id="68" presetID="23" presetClass="entr" presetSubtype="528" fill="hold" nodeType="afterEffect">
                                  <p:stCondLst>
                                    <p:cond delay="0"/>
                                  </p:stCondLst>
                                  <p:childTnLst>
                                    <p:set>
                                      <p:cBhvr>
                                        <p:cTn id="69" dur="1" fill="hold">
                                          <p:stCondLst>
                                            <p:cond delay="0"/>
                                          </p:stCondLst>
                                        </p:cTn>
                                        <p:tgtEl>
                                          <p:spTgt spid="597003"/>
                                        </p:tgtEl>
                                        <p:attrNameLst>
                                          <p:attrName>style.visibility</p:attrName>
                                        </p:attrNameLst>
                                      </p:cBhvr>
                                      <p:to>
                                        <p:strVal val="visible"/>
                                      </p:to>
                                    </p:set>
                                    <p:anim calcmode="lin" valueType="num">
                                      <p:cBhvr>
                                        <p:cTn id="70" dur="500" fill="hold"/>
                                        <p:tgtEl>
                                          <p:spTgt spid="597003"/>
                                        </p:tgtEl>
                                        <p:attrNameLst>
                                          <p:attrName>ppt_w</p:attrName>
                                        </p:attrNameLst>
                                      </p:cBhvr>
                                      <p:tavLst>
                                        <p:tav tm="0">
                                          <p:val>
                                            <p:fltVal val="0"/>
                                          </p:val>
                                        </p:tav>
                                        <p:tav tm="100000">
                                          <p:val>
                                            <p:strVal val="#ppt_w"/>
                                          </p:val>
                                        </p:tav>
                                      </p:tavLst>
                                    </p:anim>
                                    <p:anim calcmode="lin" valueType="num">
                                      <p:cBhvr>
                                        <p:cTn id="71" dur="500" fill="hold"/>
                                        <p:tgtEl>
                                          <p:spTgt spid="597003"/>
                                        </p:tgtEl>
                                        <p:attrNameLst>
                                          <p:attrName>ppt_h</p:attrName>
                                        </p:attrNameLst>
                                      </p:cBhvr>
                                      <p:tavLst>
                                        <p:tav tm="0">
                                          <p:val>
                                            <p:fltVal val="0"/>
                                          </p:val>
                                        </p:tav>
                                        <p:tav tm="100000">
                                          <p:val>
                                            <p:strVal val="#ppt_h"/>
                                          </p:val>
                                        </p:tav>
                                      </p:tavLst>
                                    </p:anim>
                                    <p:anim calcmode="lin" valueType="num">
                                      <p:cBhvr>
                                        <p:cTn id="72" dur="500" fill="hold"/>
                                        <p:tgtEl>
                                          <p:spTgt spid="597003"/>
                                        </p:tgtEl>
                                        <p:attrNameLst>
                                          <p:attrName>ppt_x</p:attrName>
                                        </p:attrNameLst>
                                      </p:cBhvr>
                                      <p:tavLst>
                                        <p:tav tm="0">
                                          <p:val>
                                            <p:fltVal val="0.5"/>
                                          </p:val>
                                        </p:tav>
                                        <p:tav tm="100000">
                                          <p:val>
                                            <p:strVal val="#ppt_x"/>
                                          </p:val>
                                        </p:tav>
                                      </p:tavLst>
                                    </p:anim>
                                    <p:anim calcmode="lin" valueType="num">
                                      <p:cBhvr>
                                        <p:cTn id="73" dur="500" fill="hold"/>
                                        <p:tgtEl>
                                          <p:spTgt spid="597003"/>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000"/>
                            </p:stCondLst>
                            <p:childTnLst>
                              <p:par>
                                <p:cTn id="75" presetID="23" presetClass="entr" presetSubtype="528" fill="hold" nodeType="afterEffect">
                                  <p:stCondLst>
                                    <p:cond delay="0"/>
                                  </p:stCondLst>
                                  <p:childTnLst>
                                    <p:set>
                                      <p:cBhvr>
                                        <p:cTn id="76" dur="1" fill="hold">
                                          <p:stCondLst>
                                            <p:cond delay="0"/>
                                          </p:stCondLst>
                                        </p:cTn>
                                        <p:tgtEl>
                                          <p:spTgt spid="597010"/>
                                        </p:tgtEl>
                                        <p:attrNameLst>
                                          <p:attrName>style.visibility</p:attrName>
                                        </p:attrNameLst>
                                      </p:cBhvr>
                                      <p:to>
                                        <p:strVal val="visible"/>
                                      </p:to>
                                    </p:set>
                                    <p:anim calcmode="lin" valueType="num">
                                      <p:cBhvr>
                                        <p:cTn id="77" dur="500" fill="hold"/>
                                        <p:tgtEl>
                                          <p:spTgt spid="597010"/>
                                        </p:tgtEl>
                                        <p:attrNameLst>
                                          <p:attrName>ppt_w</p:attrName>
                                        </p:attrNameLst>
                                      </p:cBhvr>
                                      <p:tavLst>
                                        <p:tav tm="0">
                                          <p:val>
                                            <p:fltVal val="0"/>
                                          </p:val>
                                        </p:tav>
                                        <p:tav tm="100000">
                                          <p:val>
                                            <p:strVal val="#ppt_w"/>
                                          </p:val>
                                        </p:tav>
                                      </p:tavLst>
                                    </p:anim>
                                    <p:anim calcmode="lin" valueType="num">
                                      <p:cBhvr>
                                        <p:cTn id="78" dur="500" fill="hold"/>
                                        <p:tgtEl>
                                          <p:spTgt spid="597010"/>
                                        </p:tgtEl>
                                        <p:attrNameLst>
                                          <p:attrName>ppt_h</p:attrName>
                                        </p:attrNameLst>
                                      </p:cBhvr>
                                      <p:tavLst>
                                        <p:tav tm="0">
                                          <p:val>
                                            <p:fltVal val="0"/>
                                          </p:val>
                                        </p:tav>
                                        <p:tav tm="100000">
                                          <p:val>
                                            <p:strVal val="#ppt_h"/>
                                          </p:val>
                                        </p:tav>
                                      </p:tavLst>
                                    </p:anim>
                                    <p:anim calcmode="lin" valueType="num">
                                      <p:cBhvr>
                                        <p:cTn id="79" dur="500" fill="hold"/>
                                        <p:tgtEl>
                                          <p:spTgt spid="597010"/>
                                        </p:tgtEl>
                                        <p:attrNameLst>
                                          <p:attrName>ppt_x</p:attrName>
                                        </p:attrNameLst>
                                      </p:cBhvr>
                                      <p:tavLst>
                                        <p:tav tm="0">
                                          <p:val>
                                            <p:fltVal val="0.5"/>
                                          </p:val>
                                        </p:tav>
                                        <p:tav tm="100000">
                                          <p:val>
                                            <p:strVal val="#ppt_x"/>
                                          </p:val>
                                        </p:tav>
                                      </p:tavLst>
                                    </p:anim>
                                    <p:anim calcmode="lin" valueType="num">
                                      <p:cBhvr>
                                        <p:cTn id="80" dur="500" fill="hold"/>
                                        <p:tgtEl>
                                          <p:spTgt spid="5970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ChangeArrowheads="1"/>
          </p:cNvSpPr>
          <p:nvPr/>
        </p:nvSpPr>
        <p:spPr bwMode="auto">
          <a:xfrm>
            <a:off x="674688" y="884238"/>
            <a:ext cx="8853487" cy="2305050"/>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defRPr/>
            </a:pPr>
            <a:endParaRPr lang="en-US" sz="3200">
              <a:latin typeface="Times New Roman" charset="0"/>
            </a:endParaRPr>
          </a:p>
          <a:p>
            <a:pPr>
              <a:defRPr/>
            </a:pPr>
            <a:r>
              <a:rPr lang="en-US" sz="2800">
                <a:latin typeface="Times New Roman" charset="0"/>
              </a:rPr>
              <a:t>	 </a:t>
            </a:r>
            <a:r>
              <a:rPr lang="en-US" sz="2800" baseline="30000">
                <a:latin typeface="Times New Roman" charset="0"/>
              </a:rPr>
              <a:t>1</a:t>
            </a:r>
            <a:r>
              <a:rPr lang="en-US" sz="2400">
                <a:latin typeface="Times New Roman" charset="0"/>
              </a:rPr>
              <a:t> </a:t>
            </a:r>
            <a:r>
              <a:rPr lang="en-US" sz="2800">
                <a:latin typeface="Times New Roman" charset="0"/>
              </a:rPr>
              <a:t> Siro Jihova-a Abram iise, </a:t>
            </a:r>
          </a:p>
          <a:p>
            <a:pPr>
              <a:defRPr/>
            </a:pPr>
            <a:r>
              <a:rPr lang="en-US" altLang="ja-JP" sz="2800">
                <a:latin typeface="Times New Roman" charset="0"/>
              </a:rPr>
              <a:t>                </a:t>
            </a:r>
            <a:r>
              <a:rPr lang="ja-JP" altLang="en-US" sz="2800">
                <a:latin typeface="Times New Roman" charset="0"/>
              </a:rPr>
              <a:t>“</a:t>
            </a:r>
            <a:r>
              <a:rPr lang="en-US" altLang="ja-JP" sz="2800">
                <a:latin typeface="Times New Roman" charset="0"/>
              </a:rPr>
              <a:t>no n kijii mu seyieko, mu n puo </a:t>
            </a:r>
          </a:p>
          <a:p>
            <a:pPr>
              <a:defRPr/>
            </a:pPr>
            <a:r>
              <a:rPr lang="en-US" altLang="ja-JP" sz="2800">
                <a:latin typeface="Times New Roman" charset="0"/>
              </a:rPr>
              <a:t>               n ki khawa di a </a:t>
            </a:r>
            <a:r>
              <a:rPr lang="en-US" altLang="ja-JP" sz="2800">
                <a:solidFill>
                  <a:srgbClr val="FFFF00"/>
                </a:solidFill>
                <a:latin typeface="Times New Roman" charset="0"/>
              </a:rPr>
              <a:t>kijii </a:t>
            </a:r>
            <a:r>
              <a:rPr lang="en-US" altLang="ja-JP" sz="2800">
                <a:latin typeface="Times New Roman" charset="0"/>
              </a:rPr>
              <a:t>puo thashii n </a:t>
            </a:r>
          </a:p>
          <a:p>
            <a:pPr>
              <a:defRPr/>
            </a:pPr>
            <a:r>
              <a:rPr lang="en-US" altLang="ja-JP" sz="2800">
                <a:latin typeface="Times New Roman" charset="0"/>
              </a:rPr>
              <a:t>                 kieketuou nu votaliechie.</a:t>
            </a:r>
            <a:endParaRPr lang="en-US" sz="2800">
              <a:latin typeface="Times New Roman" charset="0"/>
            </a:endParaRPr>
          </a:p>
        </p:txBody>
      </p:sp>
      <p:grpSp>
        <p:nvGrpSpPr>
          <p:cNvPr id="2" name="Group 43"/>
          <p:cNvGrpSpPr>
            <a:grpSpLocks/>
          </p:cNvGrpSpPr>
          <p:nvPr/>
        </p:nvGrpSpPr>
        <p:grpSpPr bwMode="auto">
          <a:xfrm>
            <a:off x="7042150" y="2073275"/>
            <a:ext cx="2058988" cy="561975"/>
            <a:chOff x="4222" y="1528"/>
            <a:chExt cx="1297" cy="354"/>
          </a:xfrm>
        </p:grpSpPr>
        <p:sp>
          <p:nvSpPr>
            <p:cNvPr id="530438" name="Oval 6"/>
            <p:cNvSpPr>
              <a:spLocks noChangeArrowheads="1"/>
            </p:cNvSpPr>
            <p:nvPr/>
          </p:nvSpPr>
          <p:spPr bwMode="auto">
            <a:xfrm>
              <a:off x="4222" y="1528"/>
              <a:ext cx="1297" cy="354"/>
            </a:xfrm>
            <a:prstGeom prst="ellipse">
              <a:avLst/>
            </a:prstGeom>
            <a:solidFill>
              <a:srgbClr val="B20000"/>
            </a:solidFill>
            <a:ln w="50800">
              <a:solidFill>
                <a:schemeClr val="tx1"/>
              </a:solidFill>
              <a:round/>
              <a:headEnd/>
              <a:tailEnd/>
            </a:ln>
            <a:effectLst>
              <a:outerShdw blurRad="63500" dist="63500" dir="3187806" algn="ctr" rotWithShape="0">
                <a:schemeClr val="bg2">
                  <a:alpha val="74998"/>
                </a:schemeClr>
              </a:outerShdw>
            </a:effectLst>
          </p:spPr>
          <p:txBody>
            <a:bodyPr wrap="none" lIns="90487" tIns="44450" rIns="90487" bIns="44450" anchor="ctr"/>
            <a:lstStyle/>
            <a:p>
              <a:pPr algn="ctr">
                <a:defRPr/>
              </a:pPr>
              <a:endParaRPr lang="en-US" sz="1200" b="0" i="1">
                <a:solidFill>
                  <a:srgbClr val="DDEE5E"/>
                </a:solidFill>
                <a:latin typeface="Helvetica" charset="0"/>
                <a:ea typeface="ＭＳ Ｐゴシック" pitchFamily="34" charset="-128"/>
                <a:cs typeface="+mn-cs"/>
              </a:endParaRPr>
            </a:p>
          </p:txBody>
        </p:sp>
        <p:sp>
          <p:nvSpPr>
            <p:cNvPr id="530439" name="Rectangle 7"/>
            <p:cNvSpPr>
              <a:spLocks noChangeArrowheads="1"/>
            </p:cNvSpPr>
            <p:nvPr/>
          </p:nvSpPr>
          <p:spPr bwMode="auto">
            <a:xfrm>
              <a:off x="4510" y="1562"/>
              <a:ext cx="788" cy="250"/>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spcBef>
                  <a:spcPct val="50000"/>
                </a:spcBef>
                <a:defRPr/>
              </a:pPr>
              <a:r>
                <a:rPr lang="en-US" sz="2000" i="1" dirty="0">
                  <a:solidFill>
                    <a:srgbClr val="DDEE5E"/>
                  </a:solidFill>
                  <a:latin typeface="Helvetica" charset="0"/>
                </a:rPr>
                <a:t>KIJII </a:t>
              </a:r>
            </a:p>
          </p:txBody>
        </p:sp>
      </p:grpSp>
      <p:grpSp>
        <p:nvGrpSpPr>
          <p:cNvPr id="3" name="Group 42"/>
          <p:cNvGrpSpPr>
            <a:grpSpLocks/>
          </p:cNvGrpSpPr>
          <p:nvPr/>
        </p:nvGrpSpPr>
        <p:grpSpPr bwMode="auto">
          <a:xfrm>
            <a:off x="7019925" y="2849563"/>
            <a:ext cx="2058988" cy="561975"/>
            <a:chOff x="4068" y="2098"/>
            <a:chExt cx="1297" cy="354"/>
          </a:xfrm>
        </p:grpSpPr>
        <p:sp>
          <p:nvSpPr>
            <p:cNvPr id="530437" name="Oval 5"/>
            <p:cNvSpPr>
              <a:spLocks noChangeArrowheads="1"/>
            </p:cNvSpPr>
            <p:nvPr/>
          </p:nvSpPr>
          <p:spPr bwMode="auto">
            <a:xfrm>
              <a:off x="4068" y="2098"/>
              <a:ext cx="1297" cy="354"/>
            </a:xfrm>
            <a:prstGeom prst="ellipse">
              <a:avLst/>
            </a:prstGeom>
            <a:solidFill>
              <a:srgbClr val="B20000"/>
            </a:solidFill>
            <a:ln w="50800">
              <a:solidFill>
                <a:schemeClr val="tx1"/>
              </a:solidFill>
              <a:round/>
              <a:headEnd/>
              <a:tailEnd/>
            </a:ln>
            <a:effectLst>
              <a:outerShdw blurRad="63500" dist="63500" dir="3187806" algn="ctr" rotWithShape="0">
                <a:schemeClr val="bg2">
                  <a:alpha val="74998"/>
                </a:schemeClr>
              </a:outerShdw>
            </a:effectLst>
          </p:spPr>
          <p:txBody>
            <a:bodyPr wrap="none" lIns="90487" tIns="44450" rIns="90487" bIns="44450" anchor="ctr"/>
            <a:lstStyle/>
            <a:p>
              <a:pPr algn="ctr">
                <a:defRPr/>
              </a:pPr>
              <a:endParaRPr lang="en-US" sz="1200" b="0" i="1">
                <a:solidFill>
                  <a:srgbClr val="DDEE5E"/>
                </a:solidFill>
                <a:latin typeface="Helvetica" charset="0"/>
                <a:ea typeface="ＭＳ Ｐゴシック" pitchFamily="34" charset="-128"/>
                <a:cs typeface="+mn-cs"/>
              </a:endParaRPr>
            </a:p>
          </p:txBody>
        </p:sp>
        <p:sp>
          <p:nvSpPr>
            <p:cNvPr id="530440" name="Rectangle 8"/>
            <p:cNvSpPr>
              <a:spLocks noChangeArrowheads="1"/>
            </p:cNvSpPr>
            <p:nvPr/>
          </p:nvSpPr>
          <p:spPr bwMode="auto">
            <a:xfrm>
              <a:off x="4347" y="2145"/>
              <a:ext cx="788" cy="248"/>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spcBef>
                  <a:spcPct val="50000"/>
                </a:spcBef>
                <a:defRPr/>
              </a:pPr>
              <a:r>
                <a:rPr lang="en-US" sz="2000" i="1" dirty="0">
                  <a:solidFill>
                    <a:srgbClr val="DDEE5E"/>
                  </a:solidFill>
                  <a:latin typeface="Helvetica" charset="0"/>
                </a:rPr>
                <a:t>PUOSI</a:t>
              </a:r>
            </a:p>
          </p:txBody>
        </p:sp>
      </p:grpSp>
      <p:sp>
        <p:nvSpPr>
          <p:cNvPr id="530441" name="Rectangle 9"/>
          <p:cNvSpPr>
            <a:spLocks noChangeArrowheads="1"/>
          </p:cNvSpPr>
          <p:nvPr/>
        </p:nvSpPr>
        <p:spPr bwMode="auto">
          <a:xfrm>
            <a:off x="1295400" y="3175"/>
            <a:ext cx="6450013" cy="156686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3200" dirty="0" err="1">
                <a:solidFill>
                  <a:srgbClr val="DDEE5E"/>
                </a:solidFill>
                <a:latin typeface="Times New Roman" charset="0"/>
              </a:rPr>
              <a:t>Keriekitho</a:t>
            </a:r>
            <a:r>
              <a:rPr lang="en-US" sz="3200" dirty="0">
                <a:solidFill>
                  <a:srgbClr val="DDEE5E"/>
                </a:solidFill>
                <a:latin typeface="Times New Roman" charset="0"/>
              </a:rPr>
              <a:t> 12: 1-3</a:t>
            </a:r>
          </a:p>
          <a:p>
            <a:pPr algn="ctr">
              <a:defRPr/>
            </a:pPr>
            <a:r>
              <a:rPr lang="en-US" sz="3200" dirty="0">
                <a:solidFill>
                  <a:srgbClr val="DDEE5E"/>
                </a:solidFill>
                <a:latin typeface="Times New Roman" charset="0"/>
              </a:rPr>
              <a:t>ABRAHAM GEINU CHIITUOII DI PHRAPIE KEZHII</a:t>
            </a:r>
          </a:p>
        </p:txBody>
      </p:sp>
      <p:sp>
        <p:nvSpPr>
          <p:cNvPr id="96261" name="Text Box 10"/>
          <p:cNvSpPr txBox="1">
            <a:spLocks noChangeArrowheads="1"/>
          </p:cNvSpPr>
          <p:nvPr/>
        </p:nvSpPr>
        <p:spPr bwMode="auto">
          <a:xfrm>
            <a:off x="8891588" y="63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530445" name="Text Box 13"/>
          <p:cNvSpPr txBox="1">
            <a:spLocks noChangeArrowheads="1"/>
          </p:cNvSpPr>
          <p:nvPr/>
        </p:nvSpPr>
        <p:spPr bwMode="auto">
          <a:xfrm>
            <a:off x="1547813" y="3036888"/>
            <a:ext cx="7889875" cy="2246312"/>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2000" smtClean="0">
                <a:latin typeface="Times New Roman" charset="0"/>
              </a:rPr>
              <a:t>   </a:t>
            </a:r>
            <a:r>
              <a:rPr lang="en-US" sz="2800" baseline="30000" smtClean="0">
                <a:latin typeface="Times New Roman" charset="0"/>
              </a:rPr>
              <a:t>2</a:t>
            </a:r>
            <a:r>
              <a:rPr lang="ja-JP" altLang="en-US" sz="2800" smtClean="0">
                <a:latin typeface="Times New Roman" charset="0"/>
              </a:rPr>
              <a:t>“</a:t>
            </a:r>
            <a:r>
              <a:rPr lang="en-US" altLang="ja-JP" sz="2800" smtClean="0">
                <a:latin typeface="Times New Roman" charset="0"/>
              </a:rPr>
              <a:t>Sitse a n chiipie n bu </a:t>
            </a:r>
            <a:r>
              <a:rPr lang="en-US" altLang="ja-JP" sz="2800" smtClean="0">
                <a:solidFill>
                  <a:srgbClr val="FFFF00"/>
                </a:solidFill>
                <a:latin typeface="Times New Roman" charset="0"/>
              </a:rPr>
              <a:t>seyie kezha </a:t>
            </a:r>
          </a:p>
          <a:p>
            <a:pPr>
              <a:defRPr/>
            </a:pPr>
            <a:r>
              <a:rPr lang="en-US" altLang="ja-JP" sz="2800" smtClean="0">
                <a:latin typeface="Times New Roman" charset="0"/>
              </a:rPr>
              <a:t>          puo chiishiituo, mu a ja n tsiituo, tsiu</a:t>
            </a:r>
          </a:p>
          <a:p>
            <a:pPr>
              <a:defRPr/>
            </a:pPr>
            <a:r>
              <a:rPr lang="en-US" altLang="ja-JP" sz="2800" smtClean="0">
                <a:latin typeface="Times New Roman" charset="0"/>
              </a:rPr>
              <a:t>      n za chii pezhashiituo; mu no </a:t>
            </a:r>
          </a:p>
          <a:p>
            <a:pPr>
              <a:defRPr/>
            </a:pPr>
            <a:r>
              <a:rPr lang="en-US" altLang="ja-JP" sz="2800" smtClean="0">
                <a:latin typeface="Times New Roman" charset="0"/>
              </a:rPr>
              <a:t>          mia la theja puo chiilietuo</a:t>
            </a:r>
            <a:r>
              <a:rPr lang="en-US" sz="2800" smtClean="0">
                <a:latin typeface="Times New Roman" charset="0"/>
              </a:rPr>
              <a:t>.</a:t>
            </a:r>
          </a:p>
          <a:p>
            <a:pPr>
              <a:defRPr/>
            </a:pPr>
            <a:r>
              <a:rPr lang="en-US" sz="2800" smtClean="0">
                <a:latin typeface="Times New Roman" charset="0"/>
              </a:rPr>
              <a:t> </a:t>
            </a:r>
          </a:p>
        </p:txBody>
      </p:sp>
      <p:grpSp>
        <p:nvGrpSpPr>
          <p:cNvPr id="96263" name="Group 19"/>
          <p:cNvGrpSpPr>
            <a:grpSpLocks/>
          </p:cNvGrpSpPr>
          <p:nvPr/>
        </p:nvGrpSpPr>
        <p:grpSpPr bwMode="auto">
          <a:xfrm>
            <a:off x="7870825" y="4098925"/>
            <a:ext cx="1000125" cy="1231900"/>
            <a:chOff x="5042" y="2162"/>
            <a:chExt cx="630" cy="776"/>
          </a:xfrm>
        </p:grpSpPr>
        <p:sp>
          <p:nvSpPr>
            <p:cNvPr id="96272" name="Freeform 20"/>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6273" name="AutoShape 21"/>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6274" name="Rectangle 22"/>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6275" name="AutoShape 23"/>
            <p:cNvSpPr>
              <a:spLocks noChangeArrowheads="1"/>
            </p:cNvSpPr>
            <p:nvPr/>
          </p:nvSpPr>
          <p:spPr bwMode="auto">
            <a:xfrm>
              <a:off x="5085" y="2194"/>
              <a:ext cx="436"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6276" name="Line 24"/>
            <p:cNvSpPr>
              <a:spLocks noChangeShapeType="1"/>
            </p:cNvSpPr>
            <p:nvPr/>
          </p:nvSpPr>
          <p:spPr bwMode="auto">
            <a:xfrm flipV="1">
              <a:off x="5111" y="2529"/>
              <a:ext cx="52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77" name="Line 25"/>
            <p:cNvSpPr>
              <a:spLocks noChangeShapeType="1"/>
            </p:cNvSpPr>
            <p:nvPr/>
          </p:nvSpPr>
          <p:spPr bwMode="auto">
            <a:xfrm flipV="1">
              <a:off x="5111" y="2657"/>
              <a:ext cx="533"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78" name="Rectangle 26"/>
            <p:cNvSpPr>
              <a:spLocks noChangeArrowheads="1"/>
            </p:cNvSpPr>
            <p:nvPr/>
          </p:nvSpPr>
          <p:spPr bwMode="auto">
            <a:xfrm>
              <a:off x="5315" y="2558"/>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6279" name="Rectangle 27"/>
            <p:cNvSpPr>
              <a:spLocks noChangeArrowheads="1"/>
            </p:cNvSpPr>
            <p:nvPr/>
          </p:nvSpPr>
          <p:spPr bwMode="auto">
            <a:xfrm>
              <a:off x="5157" y="2414"/>
              <a:ext cx="39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K - P- T</a:t>
              </a:r>
            </a:p>
          </p:txBody>
        </p:sp>
        <p:sp>
          <p:nvSpPr>
            <p:cNvPr id="96280" name="Rectangle 28"/>
            <p:cNvSpPr>
              <a:spLocks noChangeArrowheads="1"/>
            </p:cNvSpPr>
            <p:nvPr/>
          </p:nvSpPr>
          <p:spPr bwMode="auto">
            <a:xfrm>
              <a:off x="5220" y="2659"/>
              <a:ext cx="2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J - E</a:t>
              </a:r>
            </a:p>
          </p:txBody>
        </p:sp>
        <p:sp>
          <p:nvSpPr>
            <p:cNvPr id="96281" name="Rectangle 29"/>
            <p:cNvSpPr>
              <a:spLocks noChangeArrowheads="1"/>
            </p:cNvSpPr>
            <p:nvPr/>
          </p:nvSpPr>
          <p:spPr bwMode="auto">
            <a:xfrm>
              <a:off x="5254" y="2779"/>
              <a:ext cx="20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12</a:t>
              </a:r>
            </a:p>
          </p:txBody>
        </p:sp>
        <p:sp>
          <p:nvSpPr>
            <p:cNvPr id="96282" name="Rectangle 30"/>
            <p:cNvSpPr>
              <a:spLocks noChangeArrowheads="1"/>
            </p:cNvSpPr>
            <p:nvPr/>
          </p:nvSpPr>
          <p:spPr bwMode="auto">
            <a:xfrm>
              <a:off x="5150" y="2302"/>
              <a:ext cx="45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The CALL</a:t>
              </a:r>
            </a:p>
          </p:txBody>
        </p:sp>
        <p:sp>
          <p:nvSpPr>
            <p:cNvPr id="96283" name="Rectangle 31"/>
            <p:cNvSpPr>
              <a:spLocks noChangeArrowheads="1"/>
            </p:cNvSpPr>
            <p:nvPr/>
          </p:nvSpPr>
          <p:spPr bwMode="auto">
            <a:xfrm>
              <a:off x="5042" y="2162"/>
              <a:ext cx="4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ABRAHAM</a:t>
              </a:r>
            </a:p>
          </p:txBody>
        </p:sp>
        <p:sp>
          <p:nvSpPr>
            <p:cNvPr id="96284" name="Rectangle 32"/>
            <p:cNvSpPr>
              <a:spLocks noChangeArrowheads="1"/>
            </p:cNvSpPr>
            <p:nvPr/>
          </p:nvSpPr>
          <p:spPr bwMode="auto">
            <a:xfrm>
              <a:off x="5242" y="2541"/>
              <a:ext cx="23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I - I</a:t>
              </a:r>
            </a:p>
          </p:txBody>
        </p:sp>
        <p:sp>
          <p:nvSpPr>
            <p:cNvPr id="96285" name="Line 33"/>
            <p:cNvSpPr>
              <a:spLocks noChangeShapeType="1"/>
            </p:cNvSpPr>
            <p:nvPr/>
          </p:nvSpPr>
          <p:spPr bwMode="auto">
            <a:xfrm flipV="1">
              <a:off x="5107" y="2409"/>
              <a:ext cx="523"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86" name="Line 34"/>
            <p:cNvSpPr>
              <a:spLocks noChangeShapeType="1"/>
            </p:cNvSpPr>
            <p:nvPr/>
          </p:nvSpPr>
          <p:spPr bwMode="auto">
            <a:xfrm flipV="1">
              <a:off x="5107" y="2772"/>
              <a:ext cx="533" cy="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87" name="Line 35"/>
            <p:cNvSpPr>
              <a:spLocks noChangeShapeType="1"/>
            </p:cNvSpPr>
            <p:nvPr/>
          </p:nvSpPr>
          <p:spPr bwMode="auto">
            <a:xfrm flipV="1">
              <a:off x="5107" y="2896"/>
              <a:ext cx="528" cy="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0468" name="Oval 36"/>
          <p:cNvSpPr>
            <a:spLocks noChangeArrowheads="1"/>
          </p:cNvSpPr>
          <p:nvPr/>
        </p:nvSpPr>
        <p:spPr bwMode="auto">
          <a:xfrm>
            <a:off x="7775575" y="4438650"/>
            <a:ext cx="1196975" cy="320675"/>
          </a:xfrm>
          <a:prstGeom prst="ellipse">
            <a:avLst/>
          </a:prstGeom>
          <a:noFill/>
          <a:ln w="57150">
            <a:solidFill>
              <a:srgbClr val="FF1722"/>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530469" name="Text Box 37"/>
          <p:cNvSpPr txBox="1">
            <a:spLocks noChangeArrowheads="1"/>
          </p:cNvSpPr>
          <p:nvPr/>
        </p:nvSpPr>
        <p:spPr bwMode="auto">
          <a:xfrm>
            <a:off x="706438" y="4727575"/>
            <a:ext cx="8437562" cy="18161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2800" smtClean="0">
                <a:latin typeface="Times New Roman" charset="0"/>
              </a:rPr>
              <a:t>	 </a:t>
            </a:r>
            <a:r>
              <a:rPr lang="en-US" sz="2800" baseline="30000" smtClean="0">
                <a:latin typeface="Times New Roman" charset="0"/>
              </a:rPr>
              <a:t>3</a:t>
            </a:r>
            <a:r>
              <a:rPr lang="en-US" sz="2800" smtClean="0">
                <a:latin typeface="Times New Roman" charset="0"/>
              </a:rPr>
              <a:t> </a:t>
            </a:r>
            <a:r>
              <a:rPr lang="en-US" sz="2800" smtClean="0">
                <a:solidFill>
                  <a:schemeClr val="folHlink"/>
                </a:solidFill>
                <a:latin typeface="Times New Roman" charset="0"/>
              </a:rPr>
              <a:t>Siro a japie ja n ketsiimia tsiituo,</a:t>
            </a:r>
          </a:p>
          <a:p>
            <a:pPr>
              <a:defRPr/>
            </a:pPr>
            <a:r>
              <a:rPr lang="en-US" sz="2800" smtClean="0">
                <a:solidFill>
                  <a:schemeClr val="folHlink"/>
                </a:solidFill>
                <a:latin typeface="Times New Roman" charset="0"/>
              </a:rPr>
              <a:t>                  mu a n keriisemia riisetuo: mu</a:t>
            </a:r>
          </a:p>
          <a:p>
            <a:pPr>
              <a:defRPr/>
            </a:pPr>
            <a:r>
              <a:rPr lang="en-US" sz="2800" smtClean="0">
                <a:solidFill>
                  <a:schemeClr val="folHlink"/>
                </a:solidFill>
                <a:latin typeface="Times New Roman" charset="0"/>
              </a:rPr>
              <a:t>               n geinu kijii nu seyie </a:t>
            </a:r>
          </a:p>
          <a:p>
            <a:pPr>
              <a:defRPr/>
            </a:pPr>
            <a:r>
              <a:rPr lang="en-US" sz="2800" smtClean="0">
                <a:solidFill>
                  <a:schemeClr val="folHlink"/>
                </a:solidFill>
                <a:latin typeface="Times New Roman" charset="0"/>
              </a:rPr>
              <a:t>                  pete bu theja ngulietuo.</a:t>
            </a:r>
            <a:r>
              <a:rPr lang="ja-JP" altLang="en-US" sz="2800" smtClean="0">
                <a:solidFill>
                  <a:schemeClr val="folHlink"/>
                </a:solidFill>
                <a:latin typeface="Times New Roman" charset="0"/>
              </a:rPr>
              <a:t>”</a:t>
            </a:r>
            <a:r>
              <a:rPr lang="en-US" altLang="ja-JP" sz="2800" smtClean="0">
                <a:latin typeface="Times New Roman" charset="0"/>
              </a:rPr>
              <a:t>        </a:t>
            </a:r>
            <a:endParaRPr lang="en-US" sz="2800" smtClean="0">
              <a:latin typeface="Times New Roman" charset="0"/>
            </a:endParaRPr>
          </a:p>
        </p:txBody>
      </p:sp>
      <p:sp>
        <p:nvSpPr>
          <p:cNvPr id="530470" name="Oval 38"/>
          <p:cNvSpPr>
            <a:spLocks noChangeArrowheads="1"/>
          </p:cNvSpPr>
          <p:nvPr/>
        </p:nvSpPr>
        <p:spPr bwMode="auto">
          <a:xfrm>
            <a:off x="7599363" y="4351338"/>
            <a:ext cx="1528762" cy="485775"/>
          </a:xfrm>
          <a:prstGeom prst="ellipse">
            <a:avLst/>
          </a:prstGeom>
          <a:noFill/>
          <a:ln w="57150">
            <a:solidFill>
              <a:srgbClr val="66FF78"/>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530471" name="Rectangle 39"/>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39</a:t>
            </a:r>
          </a:p>
        </p:txBody>
      </p:sp>
      <p:sp>
        <p:nvSpPr>
          <p:cNvPr id="96268" name="Text Box 40"/>
          <p:cNvSpPr txBox="1">
            <a:spLocks noChangeArrowheads="1"/>
          </p:cNvSpPr>
          <p:nvPr/>
        </p:nvSpPr>
        <p:spPr bwMode="auto">
          <a:xfrm>
            <a:off x="8588375"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8</a:t>
            </a:r>
          </a:p>
        </p:txBody>
      </p:sp>
      <p:grpSp>
        <p:nvGrpSpPr>
          <p:cNvPr id="5" name="Group 41"/>
          <p:cNvGrpSpPr>
            <a:grpSpLocks/>
          </p:cNvGrpSpPr>
          <p:nvPr/>
        </p:nvGrpSpPr>
        <p:grpSpPr bwMode="auto">
          <a:xfrm>
            <a:off x="6329363" y="5653088"/>
            <a:ext cx="2098675" cy="561975"/>
            <a:chOff x="3441" y="3487"/>
            <a:chExt cx="1322" cy="354"/>
          </a:xfrm>
        </p:grpSpPr>
        <p:sp>
          <p:nvSpPr>
            <p:cNvPr id="530435" name="Oval 3"/>
            <p:cNvSpPr>
              <a:spLocks noChangeArrowheads="1"/>
            </p:cNvSpPr>
            <p:nvPr/>
          </p:nvSpPr>
          <p:spPr bwMode="auto">
            <a:xfrm>
              <a:off x="3441" y="3487"/>
              <a:ext cx="1297" cy="354"/>
            </a:xfrm>
            <a:prstGeom prst="ellipse">
              <a:avLst/>
            </a:prstGeom>
            <a:solidFill>
              <a:srgbClr val="B20000"/>
            </a:solidFill>
            <a:ln w="50800">
              <a:solidFill>
                <a:schemeClr val="tx1"/>
              </a:solidFill>
              <a:round/>
              <a:headEnd/>
              <a:tailEnd/>
            </a:ln>
            <a:effectLst>
              <a:outerShdw blurRad="63500" dist="81320" dir="3080412" algn="ctr" rotWithShape="0">
                <a:schemeClr val="bg2">
                  <a:alpha val="74998"/>
                </a:schemeClr>
              </a:outerShdw>
            </a:effectLst>
          </p:spPr>
          <p:txBody>
            <a:bodyPr wrap="none" lIns="90487" tIns="44450" rIns="90487" bIns="44450" anchor="ctr"/>
            <a:lstStyle/>
            <a:p>
              <a:pPr algn="ctr">
                <a:defRPr/>
              </a:pPr>
              <a:endParaRPr lang="en-US" sz="1200" b="0" i="1">
                <a:solidFill>
                  <a:srgbClr val="DDEE5E"/>
                </a:solidFill>
                <a:latin typeface="Helvetica" charset="0"/>
                <a:ea typeface="ＭＳ Ｐゴシック" pitchFamily="34" charset="-128"/>
                <a:cs typeface="+mn-cs"/>
              </a:endParaRPr>
            </a:p>
          </p:txBody>
        </p:sp>
        <p:sp>
          <p:nvSpPr>
            <p:cNvPr id="530436" name="Rectangle 4"/>
            <p:cNvSpPr>
              <a:spLocks noChangeArrowheads="1"/>
            </p:cNvSpPr>
            <p:nvPr/>
          </p:nvSpPr>
          <p:spPr bwMode="auto">
            <a:xfrm>
              <a:off x="3529" y="3529"/>
              <a:ext cx="1234" cy="248"/>
            </a:xfrm>
            <a:prstGeom prst="rect">
              <a:avLst/>
            </a:prstGeom>
            <a:noFill/>
            <a:ln w="12700">
              <a:noFill/>
              <a:miter lim="800000"/>
              <a:headEnd/>
              <a:tailEnd/>
            </a:ln>
            <a:effectLst>
              <a:outerShdw blurRad="63500" dist="81320" dir="3080412" algn="ctr" rotWithShape="0">
                <a:schemeClr val="bg2">
                  <a:alpha val="74998"/>
                </a:schemeClr>
              </a:outerShdw>
            </a:effectLst>
          </p:spPr>
          <p:txBody>
            <a:bodyPr lIns="90487" tIns="44450" rIns="90487" bIns="44450">
              <a:spAutoFit/>
            </a:bodyPr>
            <a:lstStyle/>
            <a:p>
              <a:pPr>
                <a:spcBef>
                  <a:spcPct val="50000"/>
                </a:spcBef>
                <a:defRPr/>
              </a:pPr>
              <a:r>
                <a:rPr lang="en-US" sz="2000" i="1" dirty="0">
                  <a:solidFill>
                    <a:srgbClr val="DDEE5E"/>
                  </a:solidFill>
                  <a:latin typeface="Helvetica" charset="0"/>
                </a:rPr>
                <a:t>      THEJA</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30468"/>
                                        </p:tgtEl>
                                        <p:attrNameLst>
                                          <p:attrName>style.visibility</p:attrName>
                                        </p:attrNameLst>
                                      </p:cBhvr>
                                      <p:to>
                                        <p:strVal val="visible"/>
                                      </p:to>
                                    </p:set>
                                    <p:anim calcmode="lin" valueType="num">
                                      <p:cBhvr additive="base">
                                        <p:cTn id="7" dur="500" fill="hold"/>
                                        <p:tgtEl>
                                          <p:spTgt spid="530468"/>
                                        </p:tgtEl>
                                        <p:attrNameLst>
                                          <p:attrName>ppt_x</p:attrName>
                                        </p:attrNameLst>
                                      </p:cBhvr>
                                      <p:tavLst>
                                        <p:tav tm="0">
                                          <p:val>
                                            <p:strVal val="0-#ppt_w/2"/>
                                          </p:val>
                                        </p:tav>
                                        <p:tav tm="100000">
                                          <p:val>
                                            <p:strVal val="#ppt_x"/>
                                          </p:val>
                                        </p:tav>
                                      </p:tavLst>
                                    </p:anim>
                                    <p:anim calcmode="lin" valueType="num">
                                      <p:cBhvr additive="base">
                                        <p:cTn id="8" dur="500" fill="hold"/>
                                        <p:tgtEl>
                                          <p:spTgt spid="53046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30434"/>
                                        </p:tgtEl>
                                        <p:attrNameLst>
                                          <p:attrName>style.visibility</p:attrName>
                                        </p:attrNameLst>
                                      </p:cBhvr>
                                      <p:to>
                                        <p:strVal val="visible"/>
                                      </p:to>
                                    </p:set>
                                    <p:animEffect transition="in" filter="fade">
                                      <p:cBhvr>
                                        <p:cTn id="13" dur="1000"/>
                                        <p:tgtEl>
                                          <p:spTgt spid="53043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ppt_x</p:attrName>
                                        </p:attrNameLst>
                                      </p:cBhvr>
                                      <p:tavLst>
                                        <p:tav tm="0">
                                          <p:val>
                                            <p:strVal val="#ppt_x-#ppt_w/2"/>
                                          </p:val>
                                        </p:tav>
                                        <p:tav tm="100000">
                                          <p:val>
                                            <p:strVal val="#ppt_x"/>
                                          </p:val>
                                        </p:tav>
                                      </p:tavLst>
                                    </p:anim>
                                    <p:anim calcmode="lin" valueType="num">
                                      <p:cBhvr>
                                        <p:cTn id="19" dur="500" fill="hold"/>
                                        <p:tgtEl>
                                          <p:spTgt spid="2"/>
                                        </p:tgtEl>
                                        <p:attrNameLst>
                                          <p:attrName>ppt_y</p:attrName>
                                        </p:attrNameLst>
                                      </p:cBhvr>
                                      <p:tavLst>
                                        <p:tav tm="0">
                                          <p:val>
                                            <p:strVal val="#ppt_y"/>
                                          </p:val>
                                        </p:tav>
                                        <p:tav tm="100000">
                                          <p:val>
                                            <p:strVal val="#ppt_y"/>
                                          </p:val>
                                        </p:tav>
                                      </p:tavLst>
                                    </p:anim>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30445"/>
                                        </p:tgtEl>
                                        <p:attrNameLst>
                                          <p:attrName>style.visibility</p:attrName>
                                        </p:attrNameLst>
                                      </p:cBhvr>
                                      <p:to>
                                        <p:strVal val="visible"/>
                                      </p:to>
                                    </p:set>
                                    <p:animEffect transition="in" filter="fade">
                                      <p:cBhvr>
                                        <p:cTn id="26" dur="1000"/>
                                        <p:tgtEl>
                                          <p:spTgt spid="53044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ppt_x</p:attrName>
                                        </p:attrNameLst>
                                      </p:cBhvr>
                                      <p:tavLst>
                                        <p:tav tm="0">
                                          <p:val>
                                            <p:strVal val="#ppt_x-#ppt_w/2"/>
                                          </p:val>
                                        </p:tav>
                                        <p:tav tm="100000">
                                          <p:val>
                                            <p:strVal val="#ppt_x"/>
                                          </p:val>
                                        </p:tav>
                                      </p:tavLst>
                                    </p:anim>
                                    <p:anim calcmode="lin" valueType="num">
                                      <p:cBhvr>
                                        <p:cTn id="32" dur="500" fill="hold"/>
                                        <p:tgtEl>
                                          <p:spTgt spid="3"/>
                                        </p:tgtEl>
                                        <p:attrNameLst>
                                          <p:attrName>ppt_y</p:attrName>
                                        </p:attrNameLst>
                                      </p:cBhvr>
                                      <p:tavLst>
                                        <p:tav tm="0">
                                          <p:val>
                                            <p:strVal val="#ppt_y"/>
                                          </p:val>
                                        </p:tav>
                                        <p:tav tm="100000">
                                          <p:val>
                                            <p:strVal val="#ppt_y"/>
                                          </p:val>
                                        </p:tav>
                                      </p:tavLst>
                                    </p:anim>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30469"/>
                                        </p:tgtEl>
                                        <p:attrNameLst>
                                          <p:attrName>style.visibility</p:attrName>
                                        </p:attrNameLst>
                                      </p:cBhvr>
                                      <p:to>
                                        <p:strVal val="visible"/>
                                      </p:to>
                                    </p:set>
                                    <p:animEffect transition="in" filter="fade">
                                      <p:cBhvr>
                                        <p:cTn id="39" dur="1000"/>
                                        <p:tgtEl>
                                          <p:spTgt spid="53046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7" presetClass="entr" presetSubtype="8"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ppt_x</p:attrName>
                                        </p:attrNameLst>
                                      </p:cBhvr>
                                      <p:tavLst>
                                        <p:tav tm="0">
                                          <p:val>
                                            <p:strVal val="#ppt_x-#ppt_w/2"/>
                                          </p:val>
                                        </p:tav>
                                        <p:tav tm="100000">
                                          <p:val>
                                            <p:strVal val="#ppt_x"/>
                                          </p:val>
                                        </p:tav>
                                      </p:tavLst>
                                    </p:anim>
                                    <p:anim calcmode="lin" valueType="num">
                                      <p:cBhvr>
                                        <p:cTn id="45" dur="500" fill="hold"/>
                                        <p:tgtEl>
                                          <p:spTgt spid="5"/>
                                        </p:tgtEl>
                                        <p:attrNameLst>
                                          <p:attrName>ppt_y</p:attrName>
                                        </p:attrNameLst>
                                      </p:cBhvr>
                                      <p:tavLst>
                                        <p:tav tm="0">
                                          <p:val>
                                            <p:strVal val="#ppt_y"/>
                                          </p:val>
                                        </p:tav>
                                        <p:tav tm="100000">
                                          <p:val>
                                            <p:strVal val="#ppt_y"/>
                                          </p:val>
                                        </p:tav>
                                      </p:tavLst>
                                    </p:anim>
                                    <p:anim calcmode="lin" valueType="num">
                                      <p:cBhvr>
                                        <p:cTn id="46" dur="500" fill="hold"/>
                                        <p:tgtEl>
                                          <p:spTgt spid="5"/>
                                        </p:tgtEl>
                                        <p:attrNameLst>
                                          <p:attrName>ppt_w</p:attrName>
                                        </p:attrNameLst>
                                      </p:cBhvr>
                                      <p:tavLst>
                                        <p:tav tm="0">
                                          <p:val>
                                            <p:fltVal val="0"/>
                                          </p:val>
                                        </p:tav>
                                        <p:tav tm="100000">
                                          <p:val>
                                            <p:strVal val="#ppt_w"/>
                                          </p:val>
                                        </p:tav>
                                      </p:tavLst>
                                    </p:anim>
                                    <p:anim calcmode="lin" valueType="num">
                                      <p:cBhvr>
                                        <p:cTn id="47"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530470"/>
                                        </p:tgtEl>
                                        <p:attrNameLst>
                                          <p:attrName>style.visibility</p:attrName>
                                        </p:attrNameLst>
                                      </p:cBhvr>
                                      <p:to>
                                        <p:strVal val="visible"/>
                                      </p:to>
                                    </p:set>
                                    <p:anim calcmode="lin" valueType="num">
                                      <p:cBhvr additive="base">
                                        <p:cTn id="52" dur="500" fill="hold"/>
                                        <p:tgtEl>
                                          <p:spTgt spid="530470"/>
                                        </p:tgtEl>
                                        <p:attrNameLst>
                                          <p:attrName>ppt_x</p:attrName>
                                        </p:attrNameLst>
                                      </p:cBhvr>
                                      <p:tavLst>
                                        <p:tav tm="0">
                                          <p:val>
                                            <p:strVal val="0-#ppt_w/2"/>
                                          </p:val>
                                        </p:tav>
                                        <p:tav tm="100000">
                                          <p:val>
                                            <p:strVal val="#ppt_x"/>
                                          </p:val>
                                        </p:tav>
                                      </p:tavLst>
                                    </p:anim>
                                    <p:anim calcmode="lin" valueType="num">
                                      <p:cBhvr additive="base">
                                        <p:cTn id="53" dur="500" fill="hold"/>
                                        <p:tgtEl>
                                          <p:spTgt spid="5304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434" grpId="0" autoUpdateAnimBg="0"/>
      <p:bldP spid="530445" grpId="0" autoUpdateAnimBg="0"/>
      <p:bldP spid="530468" grpId="0" animBg="1"/>
      <p:bldP spid="530469" grpId="0" autoUpdateAnimBg="0"/>
      <p:bldP spid="530470"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8305" name="Picture 40"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6"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17125" name="Rectangle 5"/>
          <p:cNvSpPr>
            <a:spLocks noChangeArrowheads="1"/>
          </p:cNvSpPr>
          <p:nvPr/>
        </p:nvSpPr>
        <p:spPr bwMode="auto">
          <a:xfrm>
            <a:off x="585788" y="681038"/>
            <a:ext cx="1970087" cy="11969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2400" dirty="0">
                <a:solidFill>
                  <a:srgbClr val="FD2558"/>
                </a:solidFill>
                <a:latin typeface="Helvetica" charset="0"/>
              </a:rPr>
              <a:t> Abraham </a:t>
            </a:r>
            <a:r>
              <a:rPr lang="en-US" sz="2400" dirty="0" err="1">
                <a:solidFill>
                  <a:srgbClr val="FD2558"/>
                </a:solidFill>
                <a:latin typeface="Helvetica" charset="0"/>
              </a:rPr>
              <a:t>Kekie</a:t>
            </a:r>
            <a:r>
              <a:rPr lang="en-US" sz="2400" dirty="0">
                <a:solidFill>
                  <a:srgbClr val="FD2558"/>
                </a:solidFill>
                <a:latin typeface="Helvetica" charset="0"/>
              </a:rPr>
              <a:t>        </a:t>
            </a:r>
            <a:r>
              <a:rPr lang="en-US" sz="2400" dirty="0">
                <a:latin typeface="Helvetica" charset="0"/>
              </a:rPr>
              <a:t> </a:t>
            </a:r>
            <a:r>
              <a:rPr lang="en-US" sz="2400" dirty="0" err="1">
                <a:latin typeface="Helvetica" charset="0"/>
              </a:rPr>
              <a:t>Kerie</a:t>
            </a:r>
            <a:r>
              <a:rPr lang="en-US" sz="2400" dirty="0">
                <a:latin typeface="Helvetica" charset="0"/>
              </a:rPr>
              <a:t> 12:1-3</a:t>
            </a:r>
          </a:p>
        </p:txBody>
      </p:sp>
      <p:sp>
        <p:nvSpPr>
          <p:cNvPr id="517126" name="Rectangle 6"/>
          <p:cNvSpPr>
            <a:spLocks noChangeArrowheads="1"/>
          </p:cNvSpPr>
          <p:nvPr/>
        </p:nvSpPr>
        <p:spPr bwMode="auto">
          <a:xfrm>
            <a:off x="1147763" y="3603625"/>
            <a:ext cx="1573212"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rgbClr val="5BFF5B"/>
                </a:solidFill>
                <a:latin typeface="Helvetica" charset="0"/>
              </a:rPr>
              <a:t>KIJII</a:t>
            </a:r>
          </a:p>
        </p:txBody>
      </p:sp>
      <p:sp>
        <p:nvSpPr>
          <p:cNvPr id="517127"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98310" name="Line 8"/>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8311" name="Line 9"/>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8312" name="Line 10"/>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8313" name="Line 11"/>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8314" name="Line 12"/>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8315" name="Text Box 1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17134" name="Text Box 14"/>
          <p:cNvSpPr txBox="1">
            <a:spLocks noChangeArrowheads="1"/>
          </p:cNvSpPr>
          <p:nvPr/>
        </p:nvSpPr>
        <p:spPr bwMode="auto">
          <a:xfrm>
            <a:off x="6448425" y="649288"/>
            <a:ext cx="2381250" cy="830262"/>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2400">
                <a:solidFill>
                  <a:srgbClr val="FD2558"/>
                </a:solidFill>
                <a:latin typeface="Helvetica" charset="0"/>
                <a:ea typeface="ＭＳ Ｐゴシック" pitchFamily="34" charset="-128"/>
                <a:cs typeface="+mn-cs"/>
              </a:rPr>
              <a:t>Dietsidiekho-u</a:t>
            </a:r>
            <a:r>
              <a:rPr lang="en-US" sz="2400">
                <a:latin typeface="Helvetica" charset="0"/>
                <a:ea typeface="ＭＳ Ｐゴシック" pitchFamily="34" charset="-128"/>
                <a:cs typeface="+mn-cs"/>
              </a:rPr>
              <a:t>  Kerie: 15:9-18</a:t>
            </a:r>
            <a:endParaRPr lang="en-US" sz="2000" b="0">
              <a:latin typeface="Comic Sans MS" pitchFamily="66" charset="0"/>
              <a:ea typeface="ＭＳ Ｐゴシック" pitchFamily="34" charset="-128"/>
              <a:cs typeface="+mn-cs"/>
            </a:endParaRPr>
          </a:p>
        </p:txBody>
      </p:sp>
      <p:sp>
        <p:nvSpPr>
          <p:cNvPr id="517135" name="Rectangle 15"/>
          <p:cNvSpPr>
            <a:spLocks noChangeArrowheads="1"/>
          </p:cNvSpPr>
          <p:nvPr/>
        </p:nvSpPr>
        <p:spPr bwMode="auto">
          <a:xfrm>
            <a:off x="3884613" y="3582988"/>
            <a:ext cx="15716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rgbClr val="5BFF5B"/>
                </a:solidFill>
                <a:latin typeface="Helvetica" charset="0"/>
              </a:rPr>
              <a:t>PUOSI</a:t>
            </a:r>
          </a:p>
        </p:txBody>
      </p:sp>
      <p:sp>
        <p:nvSpPr>
          <p:cNvPr id="517136" name="Rectangle 16"/>
          <p:cNvSpPr>
            <a:spLocks noChangeArrowheads="1"/>
          </p:cNvSpPr>
          <p:nvPr/>
        </p:nvSpPr>
        <p:spPr bwMode="auto">
          <a:xfrm>
            <a:off x="6481763" y="3598863"/>
            <a:ext cx="2487612"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rgbClr val="5BFF5B"/>
                </a:solidFill>
                <a:latin typeface="Helvetica" charset="0"/>
              </a:rPr>
              <a:t>THEJA</a:t>
            </a:r>
          </a:p>
        </p:txBody>
      </p:sp>
      <p:sp>
        <p:nvSpPr>
          <p:cNvPr id="517137" name="Rectangle 17"/>
          <p:cNvSpPr>
            <a:spLocks noChangeArrowheads="1"/>
          </p:cNvSpPr>
          <p:nvPr/>
        </p:nvSpPr>
        <p:spPr bwMode="auto">
          <a:xfrm>
            <a:off x="1104900" y="4032250"/>
            <a:ext cx="1638300"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rPr>
              <a:t>Kerie</a:t>
            </a:r>
            <a:r>
              <a:rPr lang="en-US" sz="2000" dirty="0">
                <a:latin typeface="Helvetica" charset="0"/>
              </a:rPr>
              <a:t> 12:1</a:t>
            </a:r>
          </a:p>
        </p:txBody>
      </p:sp>
      <p:sp>
        <p:nvSpPr>
          <p:cNvPr id="517138" name="Rectangle 18"/>
          <p:cNvSpPr>
            <a:spLocks noChangeArrowheads="1"/>
          </p:cNvSpPr>
          <p:nvPr/>
        </p:nvSpPr>
        <p:spPr bwMode="auto">
          <a:xfrm>
            <a:off x="3817938"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rPr>
              <a:t>Kerie</a:t>
            </a:r>
            <a:r>
              <a:rPr lang="en-US" sz="2000" dirty="0">
                <a:latin typeface="Helvetica" charset="0"/>
              </a:rPr>
              <a:t> 12:2</a:t>
            </a:r>
          </a:p>
        </p:txBody>
      </p:sp>
      <p:sp>
        <p:nvSpPr>
          <p:cNvPr id="517139" name="Rectangle 19"/>
          <p:cNvSpPr>
            <a:spLocks noChangeArrowheads="1"/>
          </p:cNvSpPr>
          <p:nvPr/>
        </p:nvSpPr>
        <p:spPr bwMode="auto">
          <a:xfrm>
            <a:off x="6551613"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rPr>
              <a:t>Kerie</a:t>
            </a:r>
            <a:r>
              <a:rPr lang="en-US" sz="2000" dirty="0">
                <a:latin typeface="Helvetica" charset="0"/>
              </a:rPr>
              <a:t> 12:3</a:t>
            </a:r>
          </a:p>
        </p:txBody>
      </p:sp>
      <p:sp>
        <p:nvSpPr>
          <p:cNvPr id="517140" name="Rectangle 20"/>
          <p:cNvSpPr>
            <a:spLocks noChangeArrowheads="1"/>
          </p:cNvSpPr>
          <p:nvPr/>
        </p:nvSpPr>
        <p:spPr bwMode="auto">
          <a:xfrm>
            <a:off x="315913" y="6365875"/>
            <a:ext cx="8634412" cy="458788"/>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2400" i="1">
                <a:solidFill>
                  <a:srgbClr val="FFFF39"/>
                </a:solidFill>
                <a:latin typeface="Helvetica" charset="0"/>
              </a:rPr>
              <a:t>Ketholeshii Nu Pesikeshii </a:t>
            </a:r>
            <a:r>
              <a:rPr lang="ja-JP" altLang="en-US" sz="2400" i="1">
                <a:solidFill>
                  <a:srgbClr val="FFFF39"/>
                </a:solidFill>
                <a:latin typeface="Helvetica" charset="0"/>
              </a:rPr>
              <a:t>“</a:t>
            </a:r>
            <a:r>
              <a:rPr lang="en-US" sz="2400" i="1">
                <a:solidFill>
                  <a:srgbClr val="FFFF39"/>
                </a:solidFill>
                <a:latin typeface="Helvetica" charset="0"/>
              </a:rPr>
              <a:t>Mviidze-u</a:t>
            </a:r>
            <a:r>
              <a:rPr lang="ja-JP" altLang="en-US" sz="2400" i="1">
                <a:solidFill>
                  <a:srgbClr val="FFFF39"/>
                </a:solidFill>
                <a:latin typeface="Helvetica" charset="0"/>
              </a:rPr>
              <a:t>”</a:t>
            </a:r>
            <a:endParaRPr lang="en-US" sz="2400" i="1">
              <a:solidFill>
                <a:srgbClr val="FFFF39"/>
              </a:solidFill>
              <a:latin typeface="Helvetica" charset="0"/>
            </a:endParaRPr>
          </a:p>
        </p:txBody>
      </p:sp>
      <p:sp>
        <p:nvSpPr>
          <p:cNvPr id="517141" name="Line 21"/>
          <p:cNvSpPr>
            <a:spLocks noChangeShapeType="1"/>
          </p:cNvSpPr>
          <p:nvPr/>
        </p:nvSpPr>
        <p:spPr bwMode="auto">
          <a:xfrm flipH="1">
            <a:off x="1873250" y="2043113"/>
            <a:ext cx="1362075" cy="1563687"/>
          </a:xfrm>
          <a:prstGeom prst="line">
            <a:avLst/>
          </a:prstGeom>
          <a:noFill/>
          <a:ln w="76200" cmpd="tri">
            <a:solidFill>
              <a:schemeClr val="hlink"/>
            </a:solidFill>
            <a:round/>
            <a:headEnd/>
            <a:tailEnd/>
          </a:ln>
          <a:effectLst>
            <a:outerShdw blurRad="63500" dist="80822" dir="1168242"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17142" name="Line 22"/>
          <p:cNvSpPr>
            <a:spLocks noChangeShapeType="1"/>
          </p:cNvSpPr>
          <p:nvPr/>
        </p:nvSpPr>
        <p:spPr bwMode="auto">
          <a:xfrm>
            <a:off x="5913438" y="2036763"/>
            <a:ext cx="1282700" cy="1590675"/>
          </a:xfrm>
          <a:prstGeom prst="line">
            <a:avLst/>
          </a:prstGeom>
          <a:noFill/>
          <a:ln w="76200" cmpd="tri">
            <a:solidFill>
              <a:schemeClr val="hlink"/>
            </a:solidFill>
            <a:round/>
            <a:headEnd/>
            <a:tailEnd/>
          </a:ln>
          <a:effectLst>
            <a:outerShdw blurRad="63500" dist="80822" dir="1168242"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17143" name="Line 23"/>
          <p:cNvSpPr>
            <a:spLocks noChangeShapeType="1"/>
          </p:cNvSpPr>
          <p:nvPr/>
        </p:nvSpPr>
        <p:spPr bwMode="auto">
          <a:xfrm flipH="1">
            <a:off x="4560888" y="2122488"/>
            <a:ext cx="0" cy="1417637"/>
          </a:xfrm>
          <a:prstGeom prst="line">
            <a:avLst/>
          </a:prstGeom>
          <a:noFill/>
          <a:ln w="76200" cmpd="tri">
            <a:solidFill>
              <a:schemeClr val="hlink"/>
            </a:solidFill>
            <a:round/>
            <a:headEnd/>
            <a:tailEnd/>
          </a:ln>
          <a:effectLst>
            <a:outerShdw blurRad="63500" dist="80822" dir="1168242"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grpSp>
        <p:nvGrpSpPr>
          <p:cNvPr id="98326" name="Group 27"/>
          <p:cNvGrpSpPr>
            <a:grpSpLocks/>
          </p:cNvGrpSpPr>
          <p:nvPr/>
        </p:nvGrpSpPr>
        <p:grpSpPr bwMode="auto">
          <a:xfrm>
            <a:off x="190500" y="1152525"/>
            <a:ext cx="307975" cy="4992688"/>
            <a:chOff x="120" y="726"/>
            <a:chExt cx="194" cy="3145"/>
          </a:xfrm>
        </p:grpSpPr>
        <p:sp>
          <p:nvSpPr>
            <p:cNvPr id="98332" name="AutoShape 28"/>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8333" name="AutoShape 29"/>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8334" name="AutoShape 30"/>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8335" name="AutoShape 31"/>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517156" name="Rectangle 36"/>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40</a:t>
            </a:r>
          </a:p>
        </p:txBody>
      </p:sp>
      <p:sp>
        <p:nvSpPr>
          <p:cNvPr id="98328" name="Text Box 37"/>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7158" name="Rectangle 38"/>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98330" name="Text Box 39"/>
          <p:cNvSpPr txBox="1">
            <a:spLocks noChangeArrowheads="1"/>
          </p:cNvSpPr>
          <p:nvPr/>
        </p:nvSpPr>
        <p:spPr bwMode="auto">
          <a:xfrm>
            <a:off x="8588375"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
        <p:nvSpPr>
          <p:cNvPr id="517161" name="Rectangle 41"/>
          <p:cNvSpPr>
            <a:spLocks noChangeArrowheads="1"/>
          </p:cNvSpPr>
          <p:nvPr/>
        </p:nvSpPr>
        <p:spPr bwMode="auto">
          <a:xfrm>
            <a:off x="2414588" y="773113"/>
            <a:ext cx="3957637" cy="141922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en-US" sz="3600" i="1">
                <a:solidFill>
                  <a:schemeClr val="tx2"/>
                </a:solidFill>
                <a:latin typeface="Kosher-Normal" charset="0"/>
                <a:ea typeface="ＭＳ Ｐゴシック" pitchFamily="34" charset="-128"/>
                <a:cs typeface="+mn-cs"/>
              </a:rPr>
              <a:t>ABRAHAM GEINU DIETSIDIEKHO-U</a:t>
            </a:r>
            <a:endParaRPr lang="en-US" sz="4000" i="1">
              <a:solidFill>
                <a:schemeClr val="tx2"/>
              </a:solidFill>
              <a:latin typeface="Kosher-Normal"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7126"/>
                                        </p:tgtEl>
                                        <p:attrNameLst>
                                          <p:attrName>style.visibility</p:attrName>
                                        </p:attrNameLst>
                                      </p:cBhvr>
                                      <p:to>
                                        <p:strVal val="visible"/>
                                      </p:to>
                                    </p:set>
                                    <p:animEffect transition="in" filter="fade">
                                      <p:cBhvr>
                                        <p:cTn id="7" dur="1000"/>
                                        <p:tgtEl>
                                          <p:spTgt spid="5171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7137"/>
                                        </p:tgtEl>
                                        <p:attrNameLst>
                                          <p:attrName>style.visibility</p:attrName>
                                        </p:attrNameLst>
                                      </p:cBhvr>
                                      <p:to>
                                        <p:strVal val="visible"/>
                                      </p:to>
                                    </p:set>
                                    <p:animEffect transition="in" filter="fade">
                                      <p:cBhvr>
                                        <p:cTn id="10" dur="1000"/>
                                        <p:tgtEl>
                                          <p:spTgt spid="51713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17135"/>
                                        </p:tgtEl>
                                        <p:attrNameLst>
                                          <p:attrName>style.visibility</p:attrName>
                                        </p:attrNameLst>
                                      </p:cBhvr>
                                      <p:to>
                                        <p:strVal val="visible"/>
                                      </p:to>
                                    </p:set>
                                    <p:animEffect transition="in" filter="fade">
                                      <p:cBhvr>
                                        <p:cTn id="15" dur="1000"/>
                                        <p:tgtEl>
                                          <p:spTgt spid="5171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17138"/>
                                        </p:tgtEl>
                                        <p:attrNameLst>
                                          <p:attrName>style.visibility</p:attrName>
                                        </p:attrNameLst>
                                      </p:cBhvr>
                                      <p:to>
                                        <p:strVal val="visible"/>
                                      </p:to>
                                    </p:set>
                                    <p:animEffect transition="in" filter="fade">
                                      <p:cBhvr>
                                        <p:cTn id="18" dur="1000"/>
                                        <p:tgtEl>
                                          <p:spTgt spid="51713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17136"/>
                                        </p:tgtEl>
                                        <p:attrNameLst>
                                          <p:attrName>style.visibility</p:attrName>
                                        </p:attrNameLst>
                                      </p:cBhvr>
                                      <p:to>
                                        <p:strVal val="visible"/>
                                      </p:to>
                                    </p:set>
                                    <p:animEffect transition="in" filter="fade">
                                      <p:cBhvr>
                                        <p:cTn id="23" dur="1000"/>
                                        <p:tgtEl>
                                          <p:spTgt spid="51713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17139"/>
                                        </p:tgtEl>
                                        <p:attrNameLst>
                                          <p:attrName>style.visibility</p:attrName>
                                        </p:attrNameLst>
                                      </p:cBhvr>
                                      <p:to>
                                        <p:strVal val="visible"/>
                                      </p:to>
                                    </p:set>
                                    <p:animEffect transition="in" filter="fade">
                                      <p:cBhvr>
                                        <p:cTn id="26" dur="1000"/>
                                        <p:tgtEl>
                                          <p:spTgt spid="517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6" grpId="0" autoUpdateAnimBg="0"/>
      <p:bldP spid="517135" grpId="0" autoUpdateAnimBg="0"/>
      <p:bldP spid="517136" grpId="0" autoUpdateAnimBg="0"/>
      <p:bldP spid="517137" grpId="0" autoUpdateAnimBg="0"/>
      <p:bldP spid="517138" grpId="0" autoUpdateAnimBg="0"/>
      <p:bldP spid="517139"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ChangeArrowheads="1"/>
          </p:cNvSpPr>
          <p:nvPr/>
        </p:nvSpPr>
        <p:spPr bwMode="auto">
          <a:xfrm>
            <a:off x="685800" y="852488"/>
            <a:ext cx="7847013" cy="570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3200">
              <a:solidFill>
                <a:schemeClr val="accent2"/>
              </a:solidFill>
              <a:latin typeface="Times New Roman" charset="0"/>
            </a:endParaRPr>
          </a:p>
          <a:p>
            <a:r>
              <a:rPr lang="en-US" sz="2800">
                <a:solidFill>
                  <a:schemeClr val="accent2"/>
                </a:solidFill>
                <a:latin typeface="Times New Roman" charset="0"/>
              </a:rPr>
              <a:t>	 </a:t>
            </a:r>
            <a:r>
              <a:rPr lang="en-US" sz="2800" baseline="30000">
                <a:solidFill>
                  <a:schemeClr val="accent2"/>
                </a:solidFill>
                <a:latin typeface="Times New Roman" charset="0"/>
              </a:rPr>
              <a:t>1</a:t>
            </a:r>
            <a:r>
              <a:rPr lang="en-US" sz="2400">
                <a:solidFill>
                  <a:schemeClr val="accent2"/>
                </a:solidFill>
                <a:latin typeface="Times New Roman" charset="0"/>
              </a:rPr>
              <a:t> </a:t>
            </a:r>
            <a:r>
              <a:rPr lang="ja-JP" altLang="en-US" sz="2400">
                <a:solidFill>
                  <a:schemeClr val="accent2"/>
                </a:solidFill>
                <a:latin typeface="Times New Roman" charset="0"/>
              </a:rPr>
              <a:t>“</a:t>
            </a:r>
            <a:r>
              <a:rPr lang="en-US" altLang="ja-JP" sz="2800">
                <a:solidFill>
                  <a:schemeClr val="accent2"/>
                </a:solidFill>
                <a:latin typeface="Times New Roman" charset="0"/>
              </a:rPr>
              <a:t> The Lord had said to Abram, </a:t>
            </a:r>
          </a:p>
          <a:p>
            <a:r>
              <a:rPr lang="en-US" sz="2800">
                <a:solidFill>
                  <a:schemeClr val="accent2"/>
                </a:solidFill>
                <a:latin typeface="Times New Roman" charset="0"/>
              </a:rPr>
              <a:t>        </a:t>
            </a:r>
            <a:r>
              <a:rPr lang="ja-JP" altLang="en-US" sz="2800">
                <a:solidFill>
                  <a:schemeClr val="accent2"/>
                </a:solidFill>
                <a:latin typeface="Times New Roman" charset="0"/>
              </a:rPr>
              <a:t>“</a:t>
            </a:r>
            <a:r>
              <a:rPr lang="en-US" altLang="ja-JP" sz="2800">
                <a:solidFill>
                  <a:schemeClr val="accent2"/>
                </a:solidFill>
                <a:latin typeface="Times New Roman" charset="0"/>
              </a:rPr>
              <a:t>Leave your country, your people and your 		father</a:t>
            </a:r>
            <a:r>
              <a:rPr lang="fr-FR" altLang="ja-JP" sz="2800">
                <a:solidFill>
                  <a:schemeClr val="accent2"/>
                </a:solidFill>
                <a:latin typeface="Times New Roman" charset="0"/>
              </a:rPr>
              <a:t>'</a:t>
            </a:r>
            <a:r>
              <a:rPr lang="en-US" altLang="ja-JP" sz="2800">
                <a:solidFill>
                  <a:schemeClr val="accent2"/>
                </a:solidFill>
                <a:latin typeface="Times New Roman" charset="0"/>
              </a:rPr>
              <a:t>s household, and go to </a:t>
            </a:r>
            <a:r>
              <a:rPr lang="en-US" altLang="ja-JP" sz="2800" i="1">
                <a:solidFill>
                  <a:schemeClr val="accent2"/>
                </a:solidFill>
                <a:latin typeface="Times New Roman" charset="0"/>
              </a:rPr>
              <a:t>the land</a:t>
            </a:r>
            <a:r>
              <a:rPr lang="en-US" altLang="ja-JP" sz="2800">
                <a:solidFill>
                  <a:schemeClr val="accent2"/>
                </a:solidFill>
                <a:latin typeface="Times New Roman" charset="0"/>
              </a:rPr>
              <a:t> 		I will 	show you.</a:t>
            </a:r>
          </a:p>
          <a:p>
            <a:r>
              <a:rPr lang="en-US" sz="2000">
                <a:solidFill>
                  <a:schemeClr val="accent2"/>
                </a:solidFill>
                <a:latin typeface="Times New Roman" charset="0"/>
              </a:rPr>
              <a:t>	 </a:t>
            </a:r>
            <a:r>
              <a:rPr lang="en-US" sz="2800" baseline="30000">
                <a:solidFill>
                  <a:schemeClr val="accent2"/>
                </a:solidFill>
                <a:latin typeface="Times New Roman" charset="0"/>
              </a:rPr>
              <a:t>2</a:t>
            </a:r>
            <a:r>
              <a:rPr lang="ja-JP" altLang="en-US" sz="2800">
                <a:solidFill>
                  <a:schemeClr val="accent2"/>
                </a:solidFill>
                <a:latin typeface="Times New Roman" charset="0"/>
              </a:rPr>
              <a:t>“</a:t>
            </a:r>
            <a:r>
              <a:rPr lang="en-US" altLang="ja-JP" sz="2800">
                <a:solidFill>
                  <a:schemeClr val="accent2"/>
                </a:solidFill>
                <a:latin typeface="Times New Roman" charset="0"/>
              </a:rPr>
              <a:t>I will make you into </a:t>
            </a:r>
            <a:r>
              <a:rPr lang="en-US" altLang="ja-JP" sz="2800" i="1">
                <a:solidFill>
                  <a:schemeClr val="accent2"/>
                </a:solidFill>
                <a:latin typeface="Times New Roman" charset="0"/>
              </a:rPr>
              <a:t>a great nation</a:t>
            </a:r>
            <a:r>
              <a:rPr lang="en-US" altLang="ja-JP" sz="2800">
                <a:solidFill>
                  <a:schemeClr val="accent2"/>
                </a:solidFill>
                <a:latin typeface="Times New Roman" charset="0"/>
              </a:rPr>
              <a:t> </a:t>
            </a:r>
          </a:p>
          <a:p>
            <a:r>
              <a:rPr lang="en-US" sz="2800">
                <a:solidFill>
                  <a:schemeClr val="accent2"/>
                </a:solidFill>
                <a:latin typeface="Times New Roman" charset="0"/>
              </a:rPr>
              <a:t>	      and I will bless you;</a:t>
            </a:r>
          </a:p>
          <a:p>
            <a:r>
              <a:rPr lang="en-US" sz="2800">
                <a:solidFill>
                  <a:schemeClr val="accent2"/>
                </a:solidFill>
                <a:latin typeface="Times New Roman" charset="0"/>
              </a:rPr>
              <a:t>	   I will make your name great,</a:t>
            </a:r>
          </a:p>
          <a:p>
            <a:r>
              <a:rPr lang="en-US" sz="2800">
                <a:solidFill>
                  <a:schemeClr val="accent2"/>
                </a:solidFill>
                <a:latin typeface="Times New Roman" charset="0"/>
              </a:rPr>
              <a:t>	      and you will be a blessing.</a:t>
            </a:r>
          </a:p>
          <a:p>
            <a:r>
              <a:rPr lang="en-US" sz="2800">
                <a:solidFill>
                  <a:schemeClr val="accent2"/>
                </a:solidFill>
                <a:latin typeface="Times New Roman" charset="0"/>
              </a:rPr>
              <a:t>	 </a:t>
            </a:r>
            <a:r>
              <a:rPr lang="en-US" sz="2800" baseline="30000">
                <a:solidFill>
                  <a:schemeClr val="accent2"/>
                </a:solidFill>
                <a:latin typeface="Times New Roman" charset="0"/>
              </a:rPr>
              <a:t>3</a:t>
            </a:r>
            <a:r>
              <a:rPr lang="en-US" sz="2800">
                <a:solidFill>
                  <a:schemeClr val="accent2"/>
                </a:solidFill>
                <a:latin typeface="Times New Roman" charset="0"/>
              </a:rPr>
              <a:t> </a:t>
            </a:r>
            <a:r>
              <a:rPr lang="en-US" sz="2800" i="1">
                <a:solidFill>
                  <a:schemeClr val="accent2"/>
                </a:solidFill>
                <a:latin typeface="Times New Roman" charset="0"/>
              </a:rPr>
              <a:t>I will bless those who bless you,</a:t>
            </a:r>
          </a:p>
          <a:p>
            <a:r>
              <a:rPr lang="en-US" sz="2800" i="1">
                <a:solidFill>
                  <a:schemeClr val="accent2"/>
                </a:solidFill>
                <a:latin typeface="Times New Roman" charset="0"/>
              </a:rPr>
              <a:t>	       and whoever curses you I will curse;</a:t>
            </a:r>
          </a:p>
          <a:p>
            <a:r>
              <a:rPr lang="en-US" sz="2800" i="1">
                <a:solidFill>
                  <a:schemeClr val="accent2"/>
                </a:solidFill>
                <a:latin typeface="Times New Roman" charset="0"/>
              </a:rPr>
              <a:t>	 and all peoples on earth</a:t>
            </a:r>
          </a:p>
          <a:p>
            <a:r>
              <a:rPr lang="en-US" sz="2800" i="1">
                <a:solidFill>
                  <a:schemeClr val="accent2"/>
                </a:solidFill>
                <a:latin typeface="Times New Roman" charset="0"/>
              </a:rPr>
              <a:t>	      will be blessed through you.</a:t>
            </a:r>
            <a:r>
              <a:rPr lang="ja-JP" altLang="en-US" sz="2800" i="1">
                <a:solidFill>
                  <a:schemeClr val="accent2"/>
                </a:solidFill>
                <a:latin typeface="Times New Roman" charset="0"/>
              </a:rPr>
              <a:t>”</a:t>
            </a:r>
            <a:r>
              <a:rPr lang="en-US" altLang="ja-JP" sz="2800">
                <a:solidFill>
                  <a:schemeClr val="accent2"/>
                </a:solidFill>
                <a:latin typeface="Times New Roman" charset="0"/>
              </a:rPr>
              <a:t>        (NIV)</a:t>
            </a:r>
            <a:endParaRPr lang="en-US" sz="2800">
              <a:solidFill>
                <a:schemeClr val="accent2"/>
              </a:solidFill>
              <a:latin typeface="Times New Roman" charset="0"/>
            </a:endParaRPr>
          </a:p>
        </p:txBody>
      </p:sp>
      <p:sp>
        <p:nvSpPr>
          <p:cNvPr id="521219" name="Rectangle 3"/>
          <p:cNvSpPr>
            <a:spLocks noChangeArrowheads="1"/>
          </p:cNvSpPr>
          <p:nvPr/>
        </p:nvSpPr>
        <p:spPr bwMode="auto">
          <a:xfrm>
            <a:off x="1295400" y="3175"/>
            <a:ext cx="6450013"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3200">
                <a:solidFill>
                  <a:srgbClr val="DDEE5E"/>
                </a:solidFill>
                <a:latin typeface="Times New Roman" charset="0"/>
              </a:rPr>
              <a:t>Genesis 12: 1-3</a:t>
            </a:r>
          </a:p>
          <a:p>
            <a:pPr algn="ctr">
              <a:defRPr/>
            </a:pPr>
            <a:r>
              <a:rPr lang="en-US" sz="3200">
                <a:solidFill>
                  <a:srgbClr val="DDEE5E"/>
                </a:solidFill>
                <a:latin typeface="Times New Roman" charset="0"/>
              </a:rPr>
              <a:t>THE ABRAHAMIC PROMISES</a:t>
            </a:r>
          </a:p>
        </p:txBody>
      </p:sp>
      <p:sp>
        <p:nvSpPr>
          <p:cNvPr id="100355" name="Text Box 4"/>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00356" name="Rectangle 5"/>
          <p:cNvSpPr>
            <a:spLocks noChangeArrowheads="1"/>
          </p:cNvSpPr>
          <p:nvPr/>
        </p:nvSpPr>
        <p:spPr bwMode="auto">
          <a:xfrm>
            <a:off x="0" y="0"/>
            <a:ext cx="9144000" cy="6858000"/>
          </a:xfrm>
          <a:prstGeom prst="rect">
            <a:avLst/>
          </a:prstGeom>
          <a:solidFill>
            <a:srgbClr val="10101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1225" name="Text Box 9"/>
          <p:cNvSpPr txBox="1">
            <a:spLocks noChangeArrowheads="1"/>
          </p:cNvSpPr>
          <p:nvPr/>
        </p:nvSpPr>
        <p:spPr bwMode="auto">
          <a:xfrm>
            <a:off x="863600" y="1760538"/>
            <a:ext cx="7585075" cy="34163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7200" smtClean="0">
                <a:solidFill>
                  <a:srgbClr val="FBF43D"/>
                </a:solidFill>
              </a:rPr>
              <a:t>Die hako va puo meholashii tuo khe…</a:t>
            </a:r>
            <a:endParaRPr lang="en-US" sz="5400" smtClean="0">
              <a:solidFill>
                <a:srgbClr val="FBF43D"/>
              </a:solidFill>
            </a:endParaRPr>
          </a:p>
        </p:txBody>
      </p:sp>
      <p:sp>
        <p:nvSpPr>
          <p:cNvPr id="521228" name="Rectangle 12"/>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83" name="Rectangle 7"/>
          <p:cNvSpPr>
            <a:spLocks noChangeArrowheads="1"/>
          </p:cNvSpPr>
          <p:nvPr/>
        </p:nvSpPr>
        <p:spPr bwMode="auto">
          <a:xfrm>
            <a:off x="8101013" y="6518275"/>
            <a:ext cx="339725" cy="244475"/>
          </a:xfrm>
          <a:prstGeom prst="rect">
            <a:avLst/>
          </a:prstGeom>
          <a:noFill/>
          <a:ln w="12700">
            <a:noFill/>
            <a:miter lim="800000"/>
            <a:headEnd/>
            <a:tailEnd/>
          </a:ln>
          <a:effectLst/>
        </p:spPr>
        <p:txBody>
          <a:bodyPr wrap="none" anchor="ctr">
            <a:spAutoFit/>
          </a:bodyPr>
          <a:lstStyle/>
          <a:p>
            <a:pPr algn="ctr">
              <a:defRPr/>
            </a:pPr>
            <a:r>
              <a:rPr lang="en-US" sz="1000" b="0">
                <a:effectLst>
                  <a:outerShdw blurRad="38100" dist="38100" dir="2700000" algn="tl">
                    <a:srgbClr val="000000"/>
                  </a:outerShdw>
                </a:effectLst>
              </a:rPr>
              <a:t>42</a:t>
            </a:r>
          </a:p>
        </p:txBody>
      </p:sp>
      <p:sp>
        <p:nvSpPr>
          <p:cNvPr id="102402" name="Rectangle 2"/>
          <p:cNvSpPr>
            <a:spLocks noChangeArrowheads="1"/>
          </p:cNvSpPr>
          <p:nvPr/>
        </p:nvSpPr>
        <p:spPr bwMode="auto">
          <a:xfrm>
            <a:off x="685800" y="852488"/>
            <a:ext cx="7847013" cy="570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3200">
              <a:solidFill>
                <a:schemeClr val="accent2"/>
              </a:solidFill>
              <a:latin typeface="Times New Roman" charset="0"/>
            </a:endParaRPr>
          </a:p>
          <a:p>
            <a:r>
              <a:rPr lang="en-US" sz="2800">
                <a:solidFill>
                  <a:schemeClr val="accent2"/>
                </a:solidFill>
                <a:latin typeface="Times New Roman" charset="0"/>
              </a:rPr>
              <a:t>	 </a:t>
            </a:r>
            <a:r>
              <a:rPr lang="en-US" sz="2800" baseline="30000">
                <a:solidFill>
                  <a:schemeClr val="accent2"/>
                </a:solidFill>
                <a:latin typeface="Times New Roman" charset="0"/>
              </a:rPr>
              <a:t>1</a:t>
            </a:r>
            <a:r>
              <a:rPr lang="en-US" sz="2400">
                <a:solidFill>
                  <a:schemeClr val="accent2"/>
                </a:solidFill>
                <a:latin typeface="Times New Roman" charset="0"/>
              </a:rPr>
              <a:t> </a:t>
            </a:r>
            <a:r>
              <a:rPr lang="ja-JP" altLang="en-US" sz="2400">
                <a:solidFill>
                  <a:schemeClr val="accent2"/>
                </a:solidFill>
                <a:latin typeface="Times New Roman" charset="0"/>
              </a:rPr>
              <a:t>“</a:t>
            </a:r>
            <a:r>
              <a:rPr lang="en-US" altLang="ja-JP" sz="2800">
                <a:solidFill>
                  <a:schemeClr val="accent2"/>
                </a:solidFill>
                <a:latin typeface="Times New Roman" charset="0"/>
              </a:rPr>
              <a:t> The Lord had said to Abram, </a:t>
            </a:r>
          </a:p>
          <a:p>
            <a:r>
              <a:rPr lang="en-US" sz="2800">
                <a:solidFill>
                  <a:schemeClr val="accent2"/>
                </a:solidFill>
                <a:latin typeface="Times New Roman" charset="0"/>
              </a:rPr>
              <a:t>        </a:t>
            </a:r>
            <a:r>
              <a:rPr lang="ja-JP" altLang="en-US" sz="2800">
                <a:solidFill>
                  <a:schemeClr val="accent2"/>
                </a:solidFill>
                <a:latin typeface="Times New Roman" charset="0"/>
              </a:rPr>
              <a:t>“</a:t>
            </a:r>
            <a:r>
              <a:rPr lang="en-US" altLang="ja-JP" sz="2800">
                <a:solidFill>
                  <a:schemeClr val="accent2"/>
                </a:solidFill>
                <a:latin typeface="Times New Roman" charset="0"/>
              </a:rPr>
              <a:t>Leave your country, your people and your 		father</a:t>
            </a:r>
            <a:r>
              <a:rPr lang="fr-FR" altLang="ja-JP" sz="2800">
                <a:solidFill>
                  <a:schemeClr val="accent2"/>
                </a:solidFill>
                <a:latin typeface="Times New Roman" charset="0"/>
              </a:rPr>
              <a:t>'</a:t>
            </a:r>
            <a:r>
              <a:rPr lang="en-US" altLang="ja-JP" sz="2800">
                <a:solidFill>
                  <a:schemeClr val="accent2"/>
                </a:solidFill>
                <a:latin typeface="Times New Roman" charset="0"/>
              </a:rPr>
              <a:t>s household, and go to </a:t>
            </a:r>
            <a:r>
              <a:rPr lang="en-US" altLang="ja-JP" sz="2800" i="1">
                <a:solidFill>
                  <a:schemeClr val="accent2"/>
                </a:solidFill>
                <a:latin typeface="Times New Roman" charset="0"/>
              </a:rPr>
              <a:t>the land</a:t>
            </a:r>
            <a:r>
              <a:rPr lang="en-US" altLang="ja-JP" sz="2800">
                <a:solidFill>
                  <a:schemeClr val="accent2"/>
                </a:solidFill>
                <a:latin typeface="Times New Roman" charset="0"/>
              </a:rPr>
              <a:t> 		I will 	show you.</a:t>
            </a:r>
          </a:p>
          <a:p>
            <a:r>
              <a:rPr lang="en-US" sz="2000">
                <a:solidFill>
                  <a:schemeClr val="accent2"/>
                </a:solidFill>
                <a:latin typeface="Times New Roman" charset="0"/>
              </a:rPr>
              <a:t>	 </a:t>
            </a:r>
            <a:r>
              <a:rPr lang="en-US" sz="2800" baseline="30000">
                <a:solidFill>
                  <a:schemeClr val="accent2"/>
                </a:solidFill>
                <a:latin typeface="Times New Roman" charset="0"/>
              </a:rPr>
              <a:t>2</a:t>
            </a:r>
            <a:r>
              <a:rPr lang="ja-JP" altLang="en-US" sz="2800">
                <a:solidFill>
                  <a:schemeClr val="accent2"/>
                </a:solidFill>
                <a:latin typeface="Times New Roman" charset="0"/>
              </a:rPr>
              <a:t>“</a:t>
            </a:r>
            <a:r>
              <a:rPr lang="en-US" altLang="ja-JP" sz="2800">
                <a:solidFill>
                  <a:schemeClr val="accent2"/>
                </a:solidFill>
                <a:latin typeface="Times New Roman" charset="0"/>
              </a:rPr>
              <a:t>I will make you into </a:t>
            </a:r>
            <a:r>
              <a:rPr lang="en-US" altLang="ja-JP" sz="2800" i="1">
                <a:solidFill>
                  <a:schemeClr val="accent2"/>
                </a:solidFill>
                <a:latin typeface="Times New Roman" charset="0"/>
              </a:rPr>
              <a:t>a great nation</a:t>
            </a:r>
            <a:r>
              <a:rPr lang="en-US" altLang="ja-JP" sz="2800">
                <a:solidFill>
                  <a:schemeClr val="accent2"/>
                </a:solidFill>
                <a:latin typeface="Times New Roman" charset="0"/>
              </a:rPr>
              <a:t> </a:t>
            </a:r>
          </a:p>
          <a:p>
            <a:r>
              <a:rPr lang="en-US" sz="2800">
                <a:solidFill>
                  <a:schemeClr val="accent2"/>
                </a:solidFill>
                <a:latin typeface="Times New Roman" charset="0"/>
              </a:rPr>
              <a:t>	      and I will bless you;</a:t>
            </a:r>
          </a:p>
          <a:p>
            <a:r>
              <a:rPr lang="en-US" sz="2800">
                <a:solidFill>
                  <a:schemeClr val="accent2"/>
                </a:solidFill>
                <a:latin typeface="Times New Roman" charset="0"/>
              </a:rPr>
              <a:t>	   I will make your name great,</a:t>
            </a:r>
          </a:p>
          <a:p>
            <a:r>
              <a:rPr lang="en-US" sz="2800">
                <a:solidFill>
                  <a:schemeClr val="accent2"/>
                </a:solidFill>
                <a:latin typeface="Times New Roman" charset="0"/>
              </a:rPr>
              <a:t>	      and you will be a blessing.</a:t>
            </a:r>
          </a:p>
          <a:p>
            <a:r>
              <a:rPr lang="en-US" sz="2800">
                <a:solidFill>
                  <a:schemeClr val="accent2"/>
                </a:solidFill>
                <a:latin typeface="Times New Roman" charset="0"/>
              </a:rPr>
              <a:t>	 </a:t>
            </a:r>
            <a:r>
              <a:rPr lang="en-US" sz="2800" baseline="30000">
                <a:solidFill>
                  <a:schemeClr val="accent2"/>
                </a:solidFill>
                <a:latin typeface="Times New Roman" charset="0"/>
              </a:rPr>
              <a:t>3</a:t>
            </a:r>
            <a:r>
              <a:rPr lang="en-US" sz="2800">
                <a:solidFill>
                  <a:schemeClr val="accent2"/>
                </a:solidFill>
                <a:latin typeface="Times New Roman" charset="0"/>
              </a:rPr>
              <a:t> </a:t>
            </a:r>
            <a:r>
              <a:rPr lang="en-US" sz="2800" i="1">
                <a:solidFill>
                  <a:schemeClr val="accent2"/>
                </a:solidFill>
                <a:latin typeface="Times New Roman" charset="0"/>
              </a:rPr>
              <a:t>I will bless those who bless you,</a:t>
            </a:r>
          </a:p>
          <a:p>
            <a:r>
              <a:rPr lang="en-US" sz="2800" i="1">
                <a:solidFill>
                  <a:schemeClr val="accent2"/>
                </a:solidFill>
                <a:latin typeface="Times New Roman" charset="0"/>
              </a:rPr>
              <a:t>	       and whoever curses you I will curse;</a:t>
            </a:r>
          </a:p>
          <a:p>
            <a:r>
              <a:rPr lang="en-US" sz="2800" i="1">
                <a:solidFill>
                  <a:schemeClr val="accent2"/>
                </a:solidFill>
                <a:latin typeface="Times New Roman" charset="0"/>
              </a:rPr>
              <a:t>	 and all peoples on earth</a:t>
            </a:r>
          </a:p>
          <a:p>
            <a:r>
              <a:rPr lang="en-US" sz="2800" i="1">
                <a:solidFill>
                  <a:schemeClr val="accent2"/>
                </a:solidFill>
                <a:latin typeface="Times New Roman" charset="0"/>
              </a:rPr>
              <a:t>	      will be blessed through you.</a:t>
            </a:r>
            <a:r>
              <a:rPr lang="ja-JP" altLang="en-US" sz="2800" i="1">
                <a:solidFill>
                  <a:schemeClr val="accent2"/>
                </a:solidFill>
                <a:latin typeface="Times New Roman" charset="0"/>
              </a:rPr>
              <a:t>”</a:t>
            </a:r>
            <a:r>
              <a:rPr lang="en-US" altLang="ja-JP" sz="2800">
                <a:solidFill>
                  <a:schemeClr val="accent2"/>
                </a:solidFill>
                <a:latin typeface="Times New Roman" charset="0"/>
              </a:rPr>
              <a:t>        (NIV)</a:t>
            </a:r>
            <a:endParaRPr lang="en-US" sz="2800">
              <a:solidFill>
                <a:schemeClr val="accent2"/>
              </a:solidFill>
              <a:latin typeface="Times New Roman" charset="0"/>
            </a:endParaRPr>
          </a:p>
        </p:txBody>
      </p:sp>
      <p:sp>
        <p:nvSpPr>
          <p:cNvPr id="613379" name="Rectangle 3"/>
          <p:cNvSpPr>
            <a:spLocks noChangeArrowheads="1"/>
          </p:cNvSpPr>
          <p:nvPr/>
        </p:nvSpPr>
        <p:spPr bwMode="auto">
          <a:xfrm>
            <a:off x="1295400" y="3175"/>
            <a:ext cx="6450013"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3200">
                <a:solidFill>
                  <a:srgbClr val="DDEE5E"/>
                </a:solidFill>
                <a:latin typeface="Times New Roman" charset="0"/>
              </a:rPr>
              <a:t>Genesis 12: 1-3</a:t>
            </a:r>
          </a:p>
          <a:p>
            <a:pPr algn="ctr">
              <a:defRPr/>
            </a:pPr>
            <a:r>
              <a:rPr lang="en-US" sz="3200">
                <a:solidFill>
                  <a:srgbClr val="DDEE5E"/>
                </a:solidFill>
                <a:latin typeface="Times New Roman" charset="0"/>
              </a:rPr>
              <a:t>THE ABRAHAMIC PROMISES</a:t>
            </a:r>
          </a:p>
        </p:txBody>
      </p:sp>
      <p:sp>
        <p:nvSpPr>
          <p:cNvPr id="102404" name="Text Box 4"/>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02405" name="Rectangle 5"/>
          <p:cNvSpPr>
            <a:spLocks noChangeArrowheads="1"/>
          </p:cNvSpPr>
          <p:nvPr/>
        </p:nvSpPr>
        <p:spPr bwMode="auto">
          <a:xfrm>
            <a:off x="0" y="0"/>
            <a:ext cx="9144000" cy="6858000"/>
          </a:xfrm>
          <a:prstGeom prst="rect">
            <a:avLst/>
          </a:prstGeom>
          <a:solidFill>
            <a:srgbClr val="10101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13382" name="Text Box 6"/>
          <p:cNvSpPr txBox="1">
            <a:spLocks noChangeArrowheads="1"/>
          </p:cNvSpPr>
          <p:nvPr/>
        </p:nvSpPr>
        <p:spPr bwMode="auto">
          <a:xfrm>
            <a:off x="863600" y="1554163"/>
            <a:ext cx="7585075" cy="452437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7200">
                <a:solidFill>
                  <a:srgbClr val="FBF43D"/>
                </a:solidFill>
                <a:latin typeface="Comic Sans MS" pitchFamily="66" charset="0"/>
                <a:ea typeface="ＭＳ Ｐゴシック" pitchFamily="34" charset="-128"/>
                <a:cs typeface="+mn-cs"/>
              </a:rPr>
              <a:t>We die hako chazou ziengu nunu leta ya me?</a:t>
            </a:r>
            <a:endParaRPr lang="en-US" sz="5400">
              <a:solidFill>
                <a:srgbClr val="FBF43D"/>
              </a:solidFill>
              <a:latin typeface="Comic Sans MS" pitchFamily="66"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ChangeArrowheads="1"/>
          </p:cNvSpPr>
          <p:nvPr/>
        </p:nvSpPr>
        <p:spPr bwMode="auto">
          <a:xfrm>
            <a:off x="685800" y="852488"/>
            <a:ext cx="7847013" cy="101282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defRPr/>
            </a:pPr>
            <a:endParaRPr lang="en-US" sz="3200">
              <a:latin typeface="Times New Roman" pitchFamily="18" charset="0"/>
              <a:ea typeface="ＭＳ Ｐゴシック" pitchFamily="34" charset="-128"/>
              <a:cs typeface="+mn-cs"/>
            </a:endParaRPr>
          </a:p>
          <a:p>
            <a:pPr>
              <a:defRPr/>
            </a:pPr>
            <a:r>
              <a:rPr lang="en-US" sz="2800">
                <a:latin typeface="Times New Roman" pitchFamily="18" charset="0"/>
                <a:ea typeface="ＭＳ Ｐゴシック" pitchFamily="34" charset="-128"/>
                <a:cs typeface="+mn-cs"/>
              </a:rPr>
              <a:t>	</a:t>
            </a:r>
          </a:p>
        </p:txBody>
      </p:sp>
      <p:sp>
        <p:nvSpPr>
          <p:cNvPr id="522243" name="Rectangle 3"/>
          <p:cNvSpPr>
            <a:spLocks noChangeArrowheads="1"/>
          </p:cNvSpPr>
          <p:nvPr/>
        </p:nvSpPr>
        <p:spPr bwMode="auto">
          <a:xfrm>
            <a:off x="1295400" y="3175"/>
            <a:ext cx="6450013" cy="156686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3200" dirty="0" err="1">
                <a:solidFill>
                  <a:srgbClr val="DDEE5E"/>
                </a:solidFill>
                <a:latin typeface="Times New Roman" charset="0"/>
              </a:rPr>
              <a:t>Keriekitho</a:t>
            </a:r>
            <a:r>
              <a:rPr lang="en-US" sz="3200" dirty="0">
                <a:solidFill>
                  <a:srgbClr val="DDEE5E"/>
                </a:solidFill>
                <a:latin typeface="Times New Roman" charset="0"/>
              </a:rPr>
              <a:t> 12: 1-3</a:t>
            </a:r>
          </a:p>
          <a:p>
            <a:pPr algn="ctr">
              <a:defRPr/>
            </a:pPr>
            <a:r>
              <a:rPr lang="en-US" sz="3200" dirty="0">
                <a:solidFill>
                  <a:srgbClr val="DDEE5E"/>
                </a:solidFill>
                <a:latin typeface="Times New Roman" charset="0"/>
              </a:rPr>
              <a:t>ABRAHAM GEINU CHIITUOII DI PHRAPIE KEZHII</a:t>
            </a:r>
          </a:p>
        </p:txBody>
      </p:sp>
      <p:sp>
        <p:nvSpPr>
          <p:cNvPr id="104451" name="Text Box 4"/>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522249" name="Oval 9"/>
          <p:cNvSpPr>
            <a:spLocks noChangeArrowheads="1"/>
          </p:cNvSpPr>
          <p:nvPr/>
        </p:nvSpPr>
        <p:spPr bwMode="auto">
          <a:xfrm>
            <a:off x="4173538" y="2379663"/>
            <a:ext cx="1230312" cy="454025"/>
          </a:xfrm>
          <a:prstGeom prst="ellipse">
            <a:avLst/>
          </a:prstGeom>
          <a:noFill/>
          <a:ln w="76200">
            <a:solidFill>
              <a:srgbClr val="FF172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522250" name="Oval 10"/>
          <p:cNvSpPr>
            <a:spLocks noChangeArrowheads="1"/>
          </p:cNvSpPr>
          <p:nvPr/>
        </p:nvSpPr>
        <p:spPr bwMode="auto">
          <a:xfrm>
            <a:off x="5157788" y="3048000"/>
            <a:ext cx="2039937" cy="539750"/>
          </a:xfrm>
          <a:prstGeom prst="ellipse">
            <a:avLst/>
          </a:prstGeom>
          <a:noFill/>
          <a:ln w="76200">
            <a:solidFill>
              <a:srgbClr val="FF172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522251" name="Oval 11"/>
          <p:cNvSpPr>
            <a:spLocks noChangeArrowheads="1"/>
          </p:cNvSpPr>
          <p:nvPr/>
        </p:nvSpPr>
        <p:spPr bwMode="auto">
          <a:xfrm>
            <a:off x="925513" y="4560888"/>
            <a:ext cx="6905625" cy="2035175"/>
          </a:xfrm>
          <a:prstGeom prst="ellipse">
            <a:avLst/>
          </a:prstGeom>
          <a:noFill/>
          <a:ln w="76200">
            <a:solidFill>
              <a:srgbClr val="FF172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522254" name="Rectangle 14"/>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43</a:t>
            </a:r>
          </a:p>
        </p:txBody>
      </p:sp>
      <p:sp>
        <p:nvSpPr>
          <p:cNvPr id="104456" name="Text Box 15"/>
          <p:cNvSpPr txBox="1">
            <a:spLocks noChangeArrowheads="1"/>
          </p:cNvSpPr>
          <p:nvPr/>
        </p:nvSpPr>
        <p:spPr bwMode="auto">
          <a:xfrm>
            <a:off x="8669338" y="6429375"/>
            <a:ext cx="298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marL="342900" indent="-342900">
              <a:defRPr sz="1600" b="1">
                <a:solidFill>
                  <a:schemeClr val="tx1"/>
                </a:solidFill>
                <a:latin typeface="Comic Sans MS" charset="0"/>
                <a:ea typeface="ＭＳ Ｐゴシック" charset="0"/>
                <a:cs typeface="ＭＳ Ｐゴシック" charset="0"/>
              </a:defRPr>
            </a:lvl1pPr>
            <a:lvl2pPr marL="11430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lvl="1" algn="ctr">
              <a:spcBef>
                <a:spcPct val="50000"/>
              </a:spcBef>
            </a:pPr>
            <a:endParaRPr lang="en-US" sz="1800">
              <a:solidFill>
                <a:srgbClr val="FFFFFF"/>
              </a:solidFill>
            </a:endParaRPr>
          </a:p>
        </p:txBody>
      </p:sp>
      <p:sp>
        <p:nvSpPr>
          <p:cNvPr id="104457" name="Text Box 16"/>
          <p:cNvSpPr txBox="1">
            <a:spLocks noChangeArrowheads="1"/>
          </p:cNvSpPr>
          <p:nvPr/>
        </p:nvSpPr>
        <p:spPr bwMode="auto">
          <a:xfrm>
            <a:off x="8567738" y="64293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sp>
        <p:nvSpPr>
          <p:cNvPr id="104458" name="Rectangle 10"/>
          <p:cNvSpPr>
            <a:spLocks noChangeArrowheads="1"/>
          </p:cNvSpPr>
          <p:nvPr/>
        </p:nvSpPr>
        <p:spPr bwMode="auto">
          <a:xfrm>
            <a:off x="1804988" y="1471613"/>
            <a:ext cx="66357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baseline="30000">
                <a:latin typeface="Times New Roman" charset="0"/>
              </a:rPr>
              <a:t>1</a:t>
            </a:r>
            <a:r>
              <a:rPr lang="en-US" sz="2800">
                <a:latin typeface="Times New Roman" charset="0"/>
              </a:rPr>
              <a:t> Siro Jihova-a Abram iise, </a:t>
            </a:r>
          </a:p>
          <a:p>
            <a:r>
              <a:rPr lang="en-US" altLang="ja-JP" sz="2800">
                <a:latin typeface="Times New Roman" charset="0"/>
              </a:rPr>
              <a:t>     </a:t>
            </a:r>
            <a:r>
              <a:rPr lang="ja-JP" altLang="en-US" sz="2800">
                <a:latin typeface="Times New Roman" charset="0"/>
              </a:rPr>
              <a:t>“</a:t>
            </a:r>
            <a:r>
              <a:rPr lang="en-US" altLang="ja-JP" sz="2800">
                <a:latin typeface="Times New Roman" charset="0"/>
              </a:rPr>
              <a:t>no n kijii mu seyieko, mu n puo </a:t>
            </a:r>
          </a:p>
          <a:p>
            <a:r>
              <a:rPr lang="en-US" altLang="ja-JP" sz="2800">
                <a:latin typeface="Times New Roman" charset="0"/>
              </a:rPr>
              <a:t>  n ki khawa di a </a:t>
            </a:r>
            <a:r>
              <a:rPr lang="en-US" altLang="ja-JP" sz="2800">
                <a:solidFill>
                  <a:srgbClr val="FFFF00"/>
                </a:solidFill>
                <a:latin typeface="Times New Roman" charset="0"/>
              </a:rPr>
              <a:t>kijii </a:t>
            </a:r>
            <a:r>
              <a:rPr lang="en-US" altLang="ja-JP" sz="2800">
                <a:latin typeface="Times New Roman" charset="0"/>
              </a:rPr>
              <a:t>puo thashii n </a:t>
            </a:r>
          </a:p>
          <a:p>
            <a:r>
              <a:rPr lang="en-US" altLang="ja-JP" sz="2800">
                <a:latin typeface="Times New Roman" charset="0"/>
              </a:rPr>
              <a:t>     kieketuou nu votaliechie.</a:t>
            </a:r>
            <a:endParaRPr lang="en-US" sz="2800">
              <a:latin typeface="Times New Roman" charset="0"/>
            </a:endParaRPr>
          </a:p>
        </p:txBody>
      </p:sp>
      <p:sp>
        <p:nvSpPr>
          <p:cNvPr id="104459" name="Rectangle 11"/>
          <p:cNvSpPr>
            <a:spLocks noChangeArrowheads="1"/>
          </p:cNvSpPr>
          <p:nvPr/>
        </p:nvSpPr>
        <p:spPr bwMode="auto">
          <a:xfrm>
            <a:off x="1758950" y="2989263"/>
            <a:ext cx="7631113"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baseline="30000">
                <a:latin typeface="Times New Roman" charset="0"/>
              </a:rPr>
              <a:t>2</a:t>
            </a:r>
            <a:r>
              <a:rPr lang="ja-JP" altLang="en-US" sz="2800">
                <a:latin typeface="Times New Roman" charset="0"/>
              </a:rPr>
              <a:t>“</a:t>
            </a:r>
            <a:r>
              <a:rPr lang="en-US" altLang="ja-JP" sz="2800">
                <a:latin typeface="Times New Roman" charset="0"/>
              </a:rPr>
              <a:t>Sitse a n chiipie n bu </a:t>
            </a:r>
            <a:r>
              <a:rPr lang="en-US" altLang="ja-JP" sz="2800">
                <a:solidFill>
                  <a:srgbClr val="FFFF00"/>
                </a:solidFill>
                <a:latin typeface="Times New Roman" charset="0"/>
              </a:rPr>
              <a:t>seyie kezha </a:t>
            </a:r>
          </a:p>
          <a:p>
            <a:r>
              <a:rPr lang="en-US" altLang="ja-JP" sz="2800">
                <a:latin typeface="Times New Roman" charset="0"/>
              </a:rPr>
              <a:t>     puo chiishiituo, mu a ja n tsiituo, </a:t>
            </a:r>
          </a:p>
          <a:p>
            <a:r>
              <a:rPr lang="en-US" altLang="ja-JP" sz="2800">
                <a:latin typeface="Times New Roman" charset="0"/>
              </a:rPr>
              <a:t>  tsiu n za chii pezhashiituo; mu no </a:t>
            </a:r>
          </a:p>
          <a:p>
            <a:r>
              <a:rPr lang="en-US" altLang="ja-JP" sz="2800">
                <a:latin typeface="Times New Roman" charset="0"/>
              </a:rPr>
              <a:t>     mia la theja puo chiilietuo</a:t>
            </a:r>
            <a:r>
              <a:rPr lang="en-US" sz="2800">
                <a:latin typeface="Times New Roman" charset="0"/>
              </a:rPr>
              <a:t>.</a:t>
            </a:r>
          </a:p>
          <a:p>
            <a:r>
              <a:rPr lang="en-US" sz="2800">
                <a:latin typeface="Times New Roman" charset="0"/>
              </a:rPr>
              <a:t> </a:t>
            </a:r>
            <a:endParaRPr lang="en-US" sz="2800"/>
          </a:p>
        </p:txBody>
      </p:sp>
      <p:sp>
        <p:nvSpPr>
          <p:cNvPr id="104460" name="Rectangle 12"/>
          <p:cNvSpPr>
            <a:spLocks noChangeArrowheads="1"/>
          </p:cNvSpPr>
          <p:nvPr/>
        </p:nvSpPr>
        <p:spPr bwMode="auto">
          <a:xfrm>
            <a:off x="446088" y="4689475"/>
            <a:ext cx="668178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baseline="30000">
                <a:latin typeface="Times New Roman" charset="0"/>
              </a:rPr>
              <a:t>                    3</a:t>
            </a:r>
            <a:r>
              <a:rPr lang="en-US" sz="2800">
                <a:latin typeface="Times New Roman" charset="0"/>
              </a:rPr>
              <a:t> </a:t>
            </a:r>
            <a:r>
              <a:rPr lang="en-US" sz="2800">
                <a:solidFill>
                  <a:schemeClr val="folHlink"/>
                </a:solidFill>
                <a:latin typeface="Times New Roman" charset="0"/>
              </a:rPr>
              <a:t>Siro a japie ja n ketsiimia tsiituo,</a:t>
            </a:r>
          </a:p>
          <a:p>
            <a:r>
              <a:rPr lang="en-US" sz="2800">
                <a:solidFill>
                  <a:schemeClr val="folHlink"/>
                </a:solidFill>
                <a:latin typeface="Times New Roman" charset="0"/>
              </a:rPr>
              <a:t>                  mu a n keriisemia riisetuo: mu</a:t>
            </a:r>
          </a:p>
          <a:p>
            <a:r>
              <a:rPr lang="en-US" sz="2800">
                <a:solidFill>
                  <a:schemeClr val="folHlink"/>
                </a:solidFill>
                <a:latin typeface="Times New Roman" charset="0"/>
              </a:rPr>
              <a:t>               n geinu kijii nu seyie </a:t>
            </a:r>
          </a:p>
          <a:p>
            <a:r>
              <a:rPr lang="en-US" sz="2800">
                <a:solidFill>
                  <a:schemeClr val="folHlink"/>
                </a:solidFill>
                <a:latin typeface="Times New Roman" charset="0"/>
              </a:rPr>
              <a:t>                  pete bu theja ngulietuo.</a:t>
            </a:r>
            <a:r>
              <a:rPr lang="ja-JP" altLang="en-US" sz="2800">
                <a:solidFill>
                  <a:schemeClr val="folHlink"/>
                </a:solidFill>
                <a:latin typeface="Times New Roman" charset="0"/>
              </a:rPr>
              <a:t>”</a:t>
            </a:r>
            <a:r>
              <a:rPr lang="en-US" altLang="ja-JP" sz="2800">
                <a:latin typeface="Times New Roman" charset="0"/>
              </a:rPr>
              <a:t> </a:t>
            </a:r>
            <a:endParaRPr lang="en-US" sz="280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522249"/>
                                        </p:tgtEl>
                                        <p:attrNameLst>
                                          <p:attrName>style.visibility</p:attrName>
                                        </p:attrNameLst>
                                      </p:cBhvr>
                                      <p:to>
                                        <p:strVal val="visible"/>
                                      </p:to>
                                    </p:set>
                                    <p:anim calcmode="lin" valueType="num">
                                      <p:cBhvr>
                                        <p:cTn id="7" dur="500" fill="hold"/>
                                        <p:tgtEl>
                                          <p:spTgt spid="522249"/>
                                        </p:tgtEl>
                                        <p:attrNameLst>
                                          <p:attrName>ppt_w</p:attrName>
                                        </p:attrNameLst>
                                      </p:cBhvr>
                                      <p:tavLst>
                                        <p:tav tm="0">
                                          <p:val>
                                            <p:strVal val="2/3*#ppt_w"/>
                                          </p:val>
                                        </p:tav>
                                        <p:tav tm="100000">
                                          <p:val>
                                            <p:strVal val="#ppt_w"/>
                                          </p:val>
                                        </p:tav>
                                      </p:tavLst>
                                    </p:anim>
                                    <p:anim calcmode="lin" valueType="num">
                                      <p:cBhvr>
                                        <p:cTn id="8" dur="500" fill="hold"/>
                                        <p:tgtEl>
                                          <p:spTgt spid="522249"/>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522250"/>
                                        </p:tgtEl>
                                        <p:attrNameLst>
                                          <p:attrName>style.visibility</p:attrName>
                                        </p:attrNameLst>
                                      </p:cBhvr>
                                      <p:to>
                                        <p:strVal val="visible"/>
                                      </p:to>
                                    </p:set>
                                    <p:anim calcmode="lin" valueType="num">
                                      <p:cBhvr>
                                        <p:cTn id="12" dur="500" fill="hold"/>
                                        <p:tgtEl>
                                          <p:spTgt spid="522250"/>
                                        </p:tgtEl>
                                        <p:attrNameLst>
                                          <p:attrName>ppt_w</p:attrName>
                                        </p:attrNameLst>
                                      </p:cBhvr>
                                      <p:tavLst>
                                        <p:tav tm="0">
                                          <p:val>
                                            <p:strVal val="2/3*#ppt_w"/>
                                          </p:val>
                                        </p:tav>
                                        <p:tav tm="100000">
                                          <p:val>
                                            <p:strVal val="#ppt_w"/>
                                          </p:val>
                                        </p:tav>
                                      </p:tavLst>
                                    </p:anim>
                                    <p:anim calcmode="lin" valueType="num">
                                      <p:cBhvr>
                                        <p:cTn id="13" dur="500" fill="hold"/>
                                        <p:tgtEl>
                                          <p:spTgt spid="522250"/>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522251"/>
                                        </p:tgtEl>
                                        <p:attrNameLst>
                                          <p:attrName>style.visibility</p:attrName>
                                        </p:attrNameLst>
                                      </p:cBhvr>
                                      <p:to>
                                        <p:strVal val="visible"/>
                                      </p:to>
                                    </p:set>
                                    <p:anim calcmode="lin" valueType="num">
                                      <p:cBhvr>
                                        <p:cTn id="17" dur="500" fill="hold"/>
                                        <p:tgtEl>
                                          <p:spTgt spid="522251"/>
                                        </p:tgtEl>
                                        <p:attrNameLst>
                                          <p:attrName>ppt_w</p:attrName>
                                        </p:attrNameLst>
                                      </p:cBhvr>
                                      <p:tavLst>
                                        <p:tav tm="0">
                                          <p:val>
                                            <p:strVal val="2/3*#ppt_w"/>
                                          </p:val>
                                        </p:tav>
                                        <p:tav tm="100000">
                                          <p:val>
                                            <p:strVal val="#ppt_w"/>
                                          </p:val>
                                        </p:tav>
                                      </p:tavLst>
                                    </p:anim>
                                    <p:anim calcmode="lin" valueType="num">
                                      <p:cBhvr>
                                        <p:cTn id="18" dur="500" fill="hold"/>
                                        <p:tgtEl>
                                          <p:spTgt spid="52225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49" grpId="0" animBg="1"/>
      <p:bldP spid="522250" grpId="0" animBg="1"/>
      <p:bldP spid="52225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ChangeArrowheads="1"/>
          </p:cNvSpPr>
          <p:nvPr/>
        </p:nvSpPr>
        <p:spPr bwMode="auto">
          <a:xfrm>
            <a:off x="685800" y="852488"/>
            <a:ext cx="7847013" cy="570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3200">
              <a:solidFill>
                <a:srgbClr val="00008A"/>
              </a:solidFill>
              <a:latin typeface="Times New Roman" charset="0"/>
            </a:endParaRPr>
          </a:p>
          <a:p>
            <a:r>
              <a:rPr lang="en-US" sz="2800">
                <a:solidFill>
                  <a:srgbClr val="00008A"/>
                </a:solidFill>
                <a:latin typeface="Times New Roman" charset="0"/>
              </a:rPr>
              <a:t>	 </a:t>
            </a:r>
            <a:r>
              <a:rPr lang="en-US" sz="2800" baseline="30000">
                <a:solidFill>
                  <a:srgbClr val="00008A"/>
                </a:solidFill>
                <a:latin typeface="Times New Roman" charset="0"/>
              </a:rPr>
              <a:t>1</a:t>
            </a:r>
            <a:r>
              <a:rPr lang="en-US" sz="2400">
                <a:solidFill>
                  <a:srgbClr val="00008A"/>
                </a:solidFill>
                <a:latin typeface="Times New Roman" charset="0"/>
              </a:rPr>
              <a:t> </a:t>
            </a:r>
            <a:r>
              <a:rPr lang="ja-JP" altLang="en-US" sz="2400">
                <a:solidFill>
                  <a:srgbClr val="00008A"/>
                </a:solidFill>
                <a:latin typeface="Times New Roman" charset="0"/>
              </a:rPr>
              <a:t>“</a:t>
            </a:r>
            <a:r>
              <a:rPr lang="en-US" altLang="ja-JP" sz="2800">
                <a:solidFill>
                  <a:srgbClr val="00008A"/>
                </a:solidFill>
                <a:latin typeface="Times New Roman" charset="0"/>
              </a:rPr>
              <a:t> The Lord had said to Abram, </a:t>
            </a:r>
          </a:p>
          <a:p>
            <a:r>
              <a:rPr lang="en-US" sz="2800">
                <a:solidFill>
                  <a:srgbClr val="00008A"/>
                </a:solidFill>
                <a:latin typeface="Times New Roman" charset="0"/>
              </a:rPr>
              <a:t>        </a:t>
            </a:r>
            <a:r>
              <a:rPr lang="ja-JP" altLang="en-US" sz="2800">
                <a:solidFill>
                  <a:srgbClr val="00008A"/>
                </a:solidFill>
                <a:latin typeface="Times New Roman" charset="0"/>
              </a:rPr>
              <a:t>“</a:t>
            </a:r>
            <a:r>
              <a:rPr lang="en-US" altLang="ja-JP" sz="2800">
                <a:solidFill>
                  <a:srgbClr val="00008A"/>
                </a:solidFill>
                <a:latin typeface="Times New Roman" charset="0"/>
              </a:rPr>
              <a:t>Leave your country, your people and your 		father</a:t>
            </a:r>
            <a:r>
              <a:rPr lang="fr-FR" altLang="ja-JP" sz="2800">
                <a:solidFill>
                  <a:srgbClr val="00008A"/>
                </a:solidFill>
                <a:latin typeface="Times New Roman" charset="0"/>
              </a:rPr>
              <a:t>'</a:t>
            </a:r>
            <a:r>
              <a:rPr lang="en-US" altLang="ja-JP" sz="2800">
                <a:solidFill>
                  <a:srgbClr val="00008A"/>
                </a:solidFill>
                <a:latin typeface="Times New Roman" charset="0"/>
              </a:rPr>
              <a:t>s household, and go to </a:t>
            </a:r>
            <a:r>
              <a:rPr lang="en-US" altLang="ja-JP" sz="2800" i="1">
                <a:solidFill>
                  <a:srgbClr val="00008A"/>
                </a:solidFill>
                <a:latin typeface="Times New Roman" charset="0"/>
              </a:rPr>
              <a:t>the land</a:t>
            </a:r>
            <a:r>
              <a:rPr lang="en-US" altLang="ja-JP" sz="2800">
                <a:solidFill>
                  <a:srgbClr val="00008A"/>
                </a:solidFill>
                <a:latin typeface="Times New Roman" charset="0"/>
              </a:rPr>
              <a:t> 		I will 	show you.</a:t>
            </a:r>
          </a:p>
          <a:p>
            <a:r>
              <a:rPr lang="en-US" sz="2000">
                <a:solidFill>
                  <a:srgbClr val="00008A"/>
                </a:solidFill>
                <a:latin typeface="Times New Roman" charset="0"/>
              </a:rPr>
              <a:t>	 </a:t>
            </a:r>
            <a:r>
              <a:rPr lang="en-US" sz="2800" baseline="30000">
                <a:solidFill>
                  <a:srgbClr val="00008A"/>
                </a:solidFill>
                <a:latin typeface="Times New Roman" charset="0"/>
              </a:rPr>
              <a:t>2</a:t>
            </a:r>
            <a:r>
              <a:rPr lang="ja-JP" altLang="en-US" sz="2800">
                <a:solidFill>
                  <a:srgbClr val="00008A"/>
                </a:solidFill>
                <a:latin typeface="Times New Roman" charset="0"/>
              </a:rPr>
              <a:t>“</a:t>
            </a:r>
            <a:r>
              <a:rPr lang="en-US" altLang="ja-JP" sz="2800">
                <a:solidFill>
                  <a:srgbClr val="00008A"/>
                </a:solidFill>
                <a:latin typeface="Times New Roman" charset="0"/>
              </a:rPr>
              <a:t>I will make you into </a:t>
            </a:r>
            <a:r>
              <a:rPr lang="en-US" altLang="ja-JP" sz="2800" i="1">
                <a:solidFill>
                  <a:srgbClr val="00008A"/>
                </a:solidFill>
                <a:latin typeface="Times New Roman" charset="0"/>
              </a:rPr>
              <a:t>a great nation</a:t>
            </a:r>
            <a:r>
              <a:rPr lang="en-US" altLang="ja-JP" sz="2800">
                <a:solidFill>
                  <a:srgbClr val="00008A"/>
                </a:solidFill>
                <a:latin typeface="Times New Roman" charset="0"/>
              </a:rPr>
              <a:t> </a:t>
            </a:r>
          </a:p>
          <a:p>
            <a:r>
              <a:rPr lang="en-US" sz="2800">
                <a:solidFill>
                  <a:srgbClr val="00008A"/>
                </a:solidFill>
                <a:latin typeface="Times New Roman" charset="0"/>
              </a:rPr>
              <a:t>	      and I will bless you;</a:t>
            </a:r>
          </a:p>
          <a:p>
            <a:r>
              <a:rPr lang="en-US" sz="2800">
                <a:solidFill>
                  <a:srgbClr val="00008A"/>
                </a:solidFill>
                <a:latin typeface="Times New Roman" charset="0"/>
              </a:rPr>
              <a:t>	   I will make your name great,</a:t>
            </a:r>
          </a:p>
          <a:p>
            <a:r>
              <a:rPr lang="en-US" sz="2800">
                <a:solidFill>
                  <a:srgbClr val="00008A"/>
                </a:solidFill>
                <a:latin typeface="Times New Roman" charset="0"/>
              </a:rPr>
              <a:t>	      and you will be a blessing.</a:t>
            </a:r>
          </a:p>
          <a:p>
            <a:r>
              <a:rPr lang="en-US" sz="2800">
                <a:solidFill>
                  <a:srgbClr val="00008A"/>
                </a:solidFill>
                <a:latin typeface="Times New Roman" charset="0"/>
              </a:rPr>
              <a:t>	 </a:t>
            </a:r>
            <a:r>
              <a:rPr lang="en-US" sz="2800" baseline="30000">
                <a:solidFill>
                  <a:srgbClr val="00008A"/>
                </a:solidFill>
                <a:latin typeface="Times New Roman" charset="0"/>
              </a:rPr>
              <a:t>3</a:t>
            </a:r>
            <a:r>
              <a:rPr lang="en-US" sz="2800">
                <a:solidFill>
                  <a:srgbClr val="00008A"/>
                </a:solidFill>
                <a:latin typeface="Times New Roman" charset="0"/>
              </a:rPr>
              <a:t> </a:t>
            </a:r>
            <a:r>
              <a:rPr lang="en-US" sz="2800" i="1">
                <a:solidFill>
                  <a:srgbClr val="00008A"/>
                </a:solidFill>
                <a:latin typeface="Times New Roman" charset="0"/>
              </a:rPr>
              <a:t>I will bless those who bless you,</a:t>
            </a:r>
          </a:p>
          <a:p>
            <a:r>
              <a:rPr lang="en-US" sz="2800" i="1">
                <a:solidFill>
                  <a:srgbClr val="00008A"/>
                </a:solidFill>
                <a:latin typeface="Times New Roman" charset="0"/>
              </a:rPr>
              <a:t>	       and whoever curses you I will curse;</a:t>
            </a:r>
          </a:p>
          <a:p>
            <a:r>
              <a:rPr lang="en-US" sz="2800" i="1">
                <a:solidFill>
                  <a:srgbClr val="00008A"/>
                </a:solidFill>
                <a:latin typeface="Times New Roman" charset="0"/>
              </a:rPr>
              <a:t>	 and all peoples on earth</a:t>
            </a:r>
          </a:p>
          <a:p>
            <a:r>
              <a:rPr lang="en-US" sz="2800" i="1">
                <a:solidFill>
                  <a:srgbClr val="00008A"/>
                </a:solidFill>
                <a:latin typeface="Times New Roman" charset="0"/>
              </a:rPr>
              <a:t>	      will be blessed through you.</a:t>
            </a:r>
            <a:r>
              <a:rPr lang="ja-JP" altLang="en-US" sz="2800" i="1">
                <a:solidFill>
                  <a:srgbClr val="00008A"/>
                </a:solidFill>
                <a:latin typeface="Times New Roman" charset="0"/>
              </a:rPr>
              <a:t>”</a:t>
            </a:r>
            <a:r>
              <a:rPr lang="en-US" altLang="ja-JP" sz="2800">
                <a:solidFill>
                  <a:srgbClr val="00008A"/>
                </a:solidFill>
                <a:latin typeface="Times New Roman" charset="0"/>
              </a:rPr>
              <a:t>        (NIV)</a:t>
            </a:r>
            <a:endParaRPr lang="en-US" sz="2800">
              <a:solidFill>
                <a:srgbClr val="00008A"/>
              </a:solidFill>
              <a:latin typeface="Times New Roman" charset="0"/>
            </a:endParaRPr>
          </a:p>
        </p:txBody>
      </p:sp>
      <p:sp>
        <p:nvSpPr>
          <p:cNvPr id="477187" name="Rectangle 3"/>
          <p:cNvSpPr>
            <a:spLocks noChangeArrowheads="1"/>
          </p:cNvSpPr>
          <p:nvPr/>
        </p:nvSpPr>
        <p:spPr bwMode="auto">
          <a:xfrm>
            <a:off x="1295400" y="3175"/>
            <a:ext cx="6450013" cy="156686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3200" dirty="0" err="1">
                <a:solidFill>
                  <a:srgbClr val="DDEE5E"/>
                </a:solidFill>
                <a:latin typeface="Times New Roman" charset="0"/>
              </a:rPr>
              <a:t>Keriekitho</a:t>
            </a:r>
            <a:r>
              <a:rPr lang="en-US" sz="3200" dirty="0">
                <a:solidFill>
                  <a:srgbClr val="DDEE5E"/>
                </a:solidFill>
                <a:latin typeface="Times New Roman" charset="0"/>
              </a:rPr>
              <a:t> 12: 1-3</a:t>
            </a:r>
          </a:p>
          <a:p>
            <a:pPr algn="ctr">
              <a:defRPr/>
            </a:pPr>
            <a:r>
              <a:rPr lang="en-US" sz="3200" dirty="0">
                <a:solidFill>
                  <a:srgbClr val="DDEE5E"/>
                </a:solidFill>
                <a:latin typeface="Times New Roman" charset="0"/>
              </a:rPr>
              <a:t> ABRAHAM GEINU CHIITUOII DI PHRAPIE KEZHII</a:t>
            </a:r>
          </a:p>
        </p:txBody>
      </p:sp>
      <p:sp>
        <p:nvSpPr>
          <p:cNvPr id="477189" name="Text Box 5"/>
          <p:cNvSpPr txBox="1">
            <a:spLocks noChangeArrowheads="1"/>
          </p:cNvSpPr>
          <p:nvPr/>
        </p:nvSpPr>
        <p:spPr bwMode="auto">
          <a:xfrm>
            <a:off x="619125" y="1570038"/>
            <a:ext cx="7958138" cy="193992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altLang="ja-JP" sz="4000">
                <a:solidFill>
                  <a:schemeClr val="folHlink"/>
                </a:solidFill>
                <a:latin typeface="Comic Sans MS" pitchFamily="66" charset="0"/>
                <a:ea typeface="ＭＳ Ｐゴシック" pitchFamily="34" charset="-128"/>
                <a:cs typeface="+mn-cs"/>
              </a:rPr>
              <a:t>Die hako thierei,Abraham teiki kemhie di puotou mu puoca nyi ba zome?</a:t>
            </a:r>
            <a:endParaRPr lang="en-US" sz="4000">
              <a:solidFill>
                <a:schemeClr val="folHlink"/>
              </a:solidFill>
              <a:latin typeface="Comic Sans MS" pitchFamily="66" charset="0"/>
              <a:ea typeface="ＭＳ Ｐゴシック" pitchFamily="34" charset="-128"/>
              <a:cs typeface="+mn-cs"/>
            </a:endParaRPr>
          </a:p>
        </p:txBody>
      </p:sp>
      <p:sp>
        <p:nvSpPr>
          <p:cNvPr id="106500" name="Text Box 6"/>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477196" name="Rectangle 12"/>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44</a:t>
            </a:r>
          </a:p>
        </p:txBody>
      </p:sp>
      <p:sp>
        <p:nvSpPr>
          <p:cNvPr id="477198" name="Text Box 14"/>
          <p:cNvSpPr txBox="1">
            <a:spLocks noChangeArrowheads="1"/>
          </p:cNvSpPr>
          <p:nvPr/>
        </p:nvSpPr>
        <p:spPr bwMode="auto">
          <a:xfrm>
            <a:off x="654050" y="3471863"/>
            <a:ext cx="8080375" cy="255428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000" smtClean="0">
                <a:solidFill>
                  <a:schemeClr val="folHlink"/>
                </a:solidFill>
              </a:rPr>
              <a:t>Mhanu…SIMOIIRO…Ketholeshii nu thupie keba mhakikecii kro puo thie puotoumo morei puoca tuo mote, isi tuo ga? </a:t>
            </a:r>
          </a:p>
        </p:txBody>
      </p:sp>
      <p:sp>
        <p:nvSpPr>
          <p:cNvPr id="106503" name="Text Box 15"/>
          <p:cNvSpPr txBox="1">
            <a:spLocks noChangeArrowheads="1"/>
          </p:cNvSpPr>
          <p:nvPr/>
        </p:nvSpPr>
        <p:spPr bwMode="auto">
          <a:xfrm>
            <a:off x="8588375"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7189"/>
                                        </p:tgtEl>
                                        <p:attrNameLst>
                                          <p:attrName>style.visibility</p:attrName>
                                        </p:attrNameLst>
                                      </p:cBhvr>
                                      <p:to>
                                        <p:strVal val="visible"/>
                                      </p:to>
                                    </p:set>
                                    <p:animEffect transition="in" filter="fade">
                                      <p:cBhvr>
                                        <p:cTn id="7" dur="1000"/>
                                        <p:tgtEl>
                                          <p:spTgt spid="4771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7198"/>
                                        </p:tgtEl>
                                        <p:attrNameLst>
                                          <p:attrName>style.visibility</p:attrName>
                                        </p:attrNameLst>
                                      </p:cBhvr>
                                      <p:to>
                                        <p:strVal val="visible"/>
                                      </p:to>
                                    </p:set>
                                    <p:animEffect transition="in" filter="fade">
                                      <p:cBhvr>
                                        <p:cTn id="12" dur="1000"/>
                                        <p:tgtEl>
                                          <p:spTgt spid="477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89" grpId="0" autoUpdateAnimBg="0"/>
      <p:bldP spid="477198"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ChangeArrowheads="1"/>
          </p:cNvSpPr>
          <p:nvPr/>
        </p:nvSpPr>
        <p:spPr bwMode="auto">
          <a:xfrm>
            <a:off x="685800" y="852488"/>
            <a:ext cx="7847013" cy="570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3200">
              <a:solidFill>
                <a:srgbClr val="00008A"/>
              </a:solidFill>
              <a:latin typeface="Times New Roman" charset="0"/>
            </a:endParaRPr>
          </a:p>
          <a:p>
            <a:r>
              <a:rPr lang="en-US" sz="2800">
                <a:solidFill>
                  <a:srgbClr val="00008A"/>
                </a:solidFill>
                <a:latin typeface="Times New Roman" charset="0"/>
              </a:rPr>
              <a:t>	 </a:t>
            </a:r>
            <a:r>
              <a:rPr lang="en-US" sz="2800" baseline="30000">
                <a:solidFill>
                  <a:srgbClr val="00008A"/>
                </a:solidFill>
                <a:latin typeface="Times New Roman" charset="0"/>
              </a:rPr>
              <a:t>1</a:t>
            </a:r>
            <a:r>
              <a:rPr lang="en-US" sz="2400">
                <a:solidFill>
                  <a:srgbClr val="00008A"/>
                </a:solidFill>
                <a:latin typeface="Times New Roman" charset="0"/>
              </a:rPr>
              <a:t> </a:t>
            </a:r>
            <a:r>
              <a:rPr lang="ja-JP" altLang="en-US" sz="2400">
                <a:solidFill>
                  <a:srgbClr val="00008A"/>
                </a:solidFill>
                <a:latin typeface="Times New Roman" charset="0"/>
              </a:rPr>
              <a:t>“</a:t>
            </a:r>
            <a:r>
              <a:rPr lang="en-US" altLang="ja-JP" sz="2800">
                <a:solidFill>
                  <a:srgbClr val="00008A"/>
                </a:solidFill>
                <a:latin typeface="Times New Roman" charset="0"/>
              </a:rPr>
              <a:t> The Lord had said to Abram, </a:t>
            </a:r>
          </a:p>
          <a:p>
            <a:r>
              <a:rPr lang="en-US" sz="2800">
                <a:solidFill>
                  <a:srgbClr val="00008A"/>
                </a:solidFill>
                <a:latin typeface="Times New Roman" charset="0"/>
              </a:rPr>
              <a:t>        </a:t>
            </a:r>
            <a:r>
              <a:rPr lang="ja-JP" altLang="en-US" sz="2800">
                <a:solidFill>
                  <a:srgbClr val="00008A"/>
                </a:solidFill>
                <a:latin typeface="Times New Roman" charset="0"/>
              </a:rPr>
              <a:t>“</a:t>
            </a:r>
            <a:r>
              <a:rPr lang="en-US" altLang="ja-JP" sz="2800">
                <a:solidFill>
                  <a:srgbClr val="00008A"/>
                </a:solidFill>
                <a:latin typeface="Times New Roman" charset="0"/>
              </a:rPr>
              <a:t>Leave your country, your people and your 		father</a:t>
            </a:r>
            <a:r>
              <a:rPr lang="fr-FR" altLang="ja-JP" sz="2800">
                <a:solidFill>
                  <a:srgbClr val="00008A"/>
                </a:solidFill>
                <a:latin typeface="Times New Roman" charset="0"/>
              </a:rPr>
              <a:t>'</a:t>
            </a:r>
            <a:r>
              <a:rPr lang="en-US" altLang="ja-JP" sz="2800">
                <a:solidFill>
                  <a:srgbClr val="00008A"/>
                </a:solidFill>
                <a:latin typeface="Times New Roman" charset="0"/>
              </a:rPr>
              <a:t>s household, and go to </a:t>
            </a:r>
            <a:r>
              <a:rPr lang="en-US" altLang="ja-JP" sz="2800" i="1">
                <a:solidFill>
                  <a:srgbClr val="00008A"/>
                </a:solidFill>
                <a:latin typeface="Times New Roman" charset="0"/>
              </a:rPr>
              <a:t>the land</a:t>
            </a:r>
            <a:r>
              <a:rPr lang="en-US" altLang="ja-JP" sz="2800">
                <a:solidFill>
                  <a:srgbClr val="00008A"/>
                </a:solidFill>
                <a:latin typeface="Times New Roman" charset="0"/>
              </a:rPr>
              <a:t> 		I will 	show you.</a:t>
            </a:r>
          </a:p>
          <a:p>
            <a:r>
              <a:rPr lang="en-US" sz="2000">
                <a:solidFill>
                  <a:srgbClr val="00008A"/>
                </a:solidFill>
                <a:latin typeface="Times New Roman" charset="0"/>
              </a:rPr>
              <a:t>	 </a:t>
            </a:r>
            <a:r>
              <a:rPr lang="en-US" sz="2800" baseline="30000">
                <a:solidFill>
                  <a:srgbClr val="00008A"/>
                </a:solidFill>
                <a:latin typeface="Times New Roman" charset="0"/>
              </a:rPr>
              <a:t>2</a:t>
            </a:r>
            <a:r>
              <a:rPr lang="ja-JP" altLang="en-US" sz="2800">
                <a:solidFill>
                  <a:srgbClr val="00008A"/>
                </a:solidFill>
                <a:latin typeface="Times New Roman" charset="0"/>
              </a:rPr>
              <a:t>“</a:t>
            </a:r>
            <a:r>
              <a:rPr lang="en-US" altLang="ja-JP" sz="2800">
                <a:solidFill>
                  <a:srgbClr val="00008A"/>
                </a:solidFill>
                <a:latin typeface="Times New Roman" charset="0"/>
              </a:rPr>
              <a:t>I will make you into </a:t>
            </a:r>
            <a:r>
              <a:rPr lang="en-US" altLang="ja-JP" sz="2800" i="1">
                <a:solidFill>
                  <a:srgbClr val="00008A"/>
                </a:solidFill>
                <a:latin typeface="Times New Roman" charset="0"/>
              </a:rPr>
              <a:t>a great nation</a:t>
            </a:r>
            <a:r>
              <a:rPr lang="en-US" altLang="ja-JP" sz="2800">
                <a:solidFill>
                  <a:srgbClr val="00008A"/>
                </a:solidFill>
                <a:latin typeface="Times New Roman" charset="0"/>
              </a:rPr>
              <a:t> </a:t>
            </a:r>
          </a:p>
          <a:p>
            <a:r>
              <a:rPr lang="en-US" sz="2800">
                <a:solidFill>
                  <a:srgbClr val="00008A"/>
                </a:solidFill>
                <a:latin typeface="Times New Roman" charset="0"/>
              </a:rPr>
              <a:t>	      and I will bless you;</a:t>
            </a:r>
          </a:p>
          <a:p>
            <a:r>
              <a:rPr lang="en-US" sz="2800">
                <a:solidFill>
                  <a:srgbClr val="00008A"/>
                </a:solidFill>
                <a:latin typeface="Times New Roman" charset="0"/>
              </a:rPr>
              <a:t>	   I will make your name great,</a:t>
            </a:r>
          </a:p>
          <a:p>
            <a:r>
              <a:rPr lang="en-US" sz="2800">
                <a:solidFill>
                  <a:srgbClr val="00008A"/>
                </a:solidFill>
                <a:latin typeface="Times New Roman" charset="0"/>
              </a:rPr>
              <a:t>	      and you will be a blessing.</a:t>
            </a:r>
          </a:p>
          <a:p>
            <a:r>
              <a:rPr lang="en-US" sz="2800">
                <a:solidFill>
                  <a:srgbClr val="00008A"/>
                </a:solidFill>
                <a:latin typeface="Times New Roman" charset="0"/>
              </a:rPr>
              <a:t>	 </a:t>
            </a:r>
            <a:r>
              <a:rPr lang="en-US" sz="2800" baseline="30000">
                <a:solidFill>
                  <a:srgbClr val="00008A"/>
                </a:solidFill>
                <a:latin typeface="Times New Roman" charset="0"/>
              </a:rPr>
              <a:t>3</a:t>
            </a:r>
            <a:r>
              <a:rPr lang="en-US" sz="2800">
                <a:solidFill>
                  <a:srgbClr val="00008A"/>
                </a:solidFill>
                <a:latin typeface="Times New Roman" charset="0"/>
              </a:rPr>
              <a:t> </a:t>
            </a:r>
            <a:r>
              <a:rPr lang="en-US" sz="2800" i="1">
                <a:solidFill>
                  <a:srgbClr val="00008A"/>
                </a:solidFill>
                <a:latin typeface="Times New Roman" charset="0"/>
              </a:rPr>
              <a:t>I will bless those who bless you,</a:t>
            </a:r>
          </a:p>
          <a:p>
            <a:r>
              <a:rPr lang="en-US" sz="2800" i="1">
                <a:solidFill>
                  <a:srgbClr val="00008A"/>
                </a:solidFill>
                <a:latin typeface="Times New Roman" charset="0"/>
              </a:rPr>
              <a:t>	       and whoever curses you I will curse;</a:t>
            </a:r>
          </a:p>
          <a:p>
            <a:r>
              <a:rPr lang="en-US" sz="2800" i="1">
                <a:solidFill>
                  <a:srgbClr val="00008A"/>
                </a:solidFill>
                <a:latin typeface="Times New Roman" charset="0"/>
              </a:rPr>
              <a:t>	 and all peoples on earth</a:t>
            </a:r>
          </a:p>
          <a:p>
            <a:r>
              <a:rPr lang="en-US" sz="2800" i="1">
                <a:solidFill>
                  <a:srgbClr val="00008A"/>
                </a:solidFill>
                <a:latin typeface="Times New Roman" charset="0"/>
              </a:rPr>
              <a:t>	      will be blessed through you.</a:t>
            </a:r>
            <a:r>
              <a:rPr lang="ja-JP" altLang="en-US" sz="2800" i="1">
                <a:solidFill>
                  <a:srgbClr val="00008A"/>
                </a:solidFill>
                <a:latin typeface="Times New Roman" charset="0"/>
              </a:rPr>
              <a:t>”</a:t>
            </a:r>
            <a:r>
              <a:rPr lang="en-US" altLang="ja-JP" sz="2800">
                <a:solidFill>
                  <a:srgbClr val="00008A"/>
                </a:solidFill>
                <a:latin typeface="Times New Roman" charset="0"/>
              </a:rPr>
              <a:t>        (NIV)</a:t>
            </a:r>
            <a:endParaRPr lang="en-US" sz="2800">
              <a:solidFill>
                <a:srgbClr val="00008A"/>
              </a:solidFill>
              <a:latin typeface="Times New Roman" charset="0"/>
            </a:endParaRPr>
          </a:p>
        </p:txBody>
      </p:sp>
      <p:sp>
        <p:nvSpPr>
          <p:cNvPr id="478211" name="Rectangle 3"/>
          <p:cNvSpPr>
            <a:spLocks noChangeArrowheads="1"/>
          </p:cNvSpPr>
          <p:nvPr/>
        </p:nvSpPr>
        <p:spPr bwMode="auto">
          <a:xfrm>
            <a:off x="1295400" y="3175"/>
            <a:ext cx="6450013" cy="156686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3200" dirty="0" err="1">
                <a:solidFill>
                  <a:srgbClr val="DDEE5E"/>
                </a:solidFill>
                <a:latin typeface="Times New Roman" charset="0"/>
              </a:rPr>
              <a:t>Keriekitho</a:t>
            </a:r>
            <a:r>
              <a:rPr lang="en-US" sz="3200" dirty="0">
                <a:solidFill>
                  <a:srgbClr val="DDEE5E"/>
                </a:solidFill>
                <a:latin typeface="Times New Roman" charset="0"/>
              </a:rPr>
              <a:t> 12: 1-3</a:t>
            </a:r>
          </a:p>
          <a:p>
            <a:pPr algn="ctr">
              <a:defRPr/>
            </a:pPr>
            <a:r>
              <a:rPr lang="en-US" sz="3200" dirty="0">
                <a:solidFill>
                  <a:srgbClr val="DDEE5E"/>
                </a:solidFill>
                <a:latin typeface="Times New Roman" charset="0"/>
              </a:rPr>
              <a:t>ABRAHAM GEINU CHIITUOII DIE PHRAPIEKEZHII</a:t>
            </a:r>
          </a:p>
        </p:txBody>
      </p:sp>
      <p:sp>
        <p:nvSpPr>
          <p:cNvPr id="478216" name="Text Box 8"/>
          <p:cNvSpPr txBox="1">
            <a:spLocks noChangeArrowheads="1"/>
          </p:cNvSpPr>
          <p:nvPr/>
        </p:nvSpPr>
        <p:spPr bwMode="auto">
          <a:xfrm>
            <a:off x="1042988" y="1746250"/>
            <a:ext cx="7426325" cy="470852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6000" smtClean="0">
                <a:solidFill>
                  <a:srgbClr val="FFFF00"/>
                </a:solidFill>
              </a:rPr>
              <a:t>SI-II RO… MHAKEKREI KRO PUO HAKIHA PUOCA NYI THA ME ?</a:t>
            </a:r>
          </a:p>
        </p:txBody>
      </p:sp>
      <p:sp>
        <p:nvSpPr>
          <p:cNvPr id="108548" name="Text Box 9"/>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478223" name="Rectangle 15"/>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45</a:t>
            </a:r>
          </a:p>
        </p:txBody>
      </p:sp>
      <p:sp>
        <p:nvSpPr>
          <p:cNvPr id="478224" name="Text Box 16"/>
          <p:cNvSpPr txBox="1">
            <a:spLocks noChangeArrowheads="1"/>
          </p:cNvSpPr>
          <p:nvPr/>
        </p:nvSpPr>
        <p:spPr bwMode="auto">
          <a:xfrm>
            <a:off x="455613" y="2439988"/>
            <a:ext cx="8416925" cy="3779837"/>
          </a:xfrm>
          <a:prstGeom prst="rect">
            <a:avLst/>
          </a:prstGeom>
          <a:noFill/>
          <a:ln w="9525">
            <a:noFill/>
            <a:miter lim="800000"/>
            <a:headEnd/>
            <a:tailEnd/>
          </a:ln>
          <a:effectLst>
            <a:outerShdw blurRad="63500" dist="127000" dir="2212194"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4200" dirty="0" smtClean="0">
                <a:solidFill>
                  <a:srgbClr val="FC0000"/>
                </a:solidFill>
                <a:latin typeface="Arial" charset="0"/>
              </a:rPr>
              <a:t>U!</a:t>
            </a:r>
          </a:p>
        </p:txBody>
      </p:sp>
      <p:sp>
        <p:nvSpPr>
          <p:cNvPr id="108551" name="Text Box 17"/>
          <p:cNvSpPr txBox="1">
            <a:spLocks noChangeArrowheads="1"/>
          </p:cNvSpPr>
          <p:nvPr/>
        </p:nvSpPr>
        <p:spPr bwMode="auto">
          <a:xfrm>
            <a:off x="859472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8224"/>
                                        </p:tgtEl>
                                        <p:attrNameLst>
                                          <p:attrName>style.visibility</p:attrName>
                                        </p:attrNameLst>
                                      </p:cBhvr>
                                      <p:to>
                                        <p:strVal val="visible"/>
                                      </p:to>
                                    </p:set>
                                    <p:animEffect transition="in" filter="fade">
                                      <p:cBhvr>
                                        <p:cTn id="7" dur="500"/>
                                        <p:tgtEl>
                                          <p:spTgt spid="478224"/>
                                        </p:tgtEl>
                                      </p:cBhvr>
                                    </p:animEffect>
                                  </p:childTnLst>
                                </p:cTn>
                              </p:par>
                            </p:childTnLst>
                          </p:cTn>
                        </p:par>
                        <p:par>
                          <p:cTn id="8" fill="hold" nodeType="afterGroup">
                            <p:stCondLst>
                              <p:cond delay="500"/>
                            </p:stCondLst>
                            <p:childTnLst>
                              <p:par>
                                <p:cTn id="9" presetID="10" presetClass="exit" presetSubtype="0" fill="hold" grpId="0" nodeType="afterEffect">
                                  <p:stCondLst>
                                    <p:cond delay="0"/>
                                  </p:stCondLst>
                                  <p:childTnLst>
                                    <p:animEffect transition="out" filter="fade">
                                      <p:cBhvr>
                                        <p:cTn id="10" dur="1000"/>
                                        <p:tgtEl>
                                          <p:spTgt spid="478216"/>
                                        </p:tgtEl>
                                      </p:cBhvr>
                                    </p:animEffect>
                                    <p:set>
                                      <p:cBhvr>
                                        <p:cTn id="11" dur="1" fill="hold">
                                          <p:stCondLst>
                                            <p:cond delay="999"/>
                                          </p:stCondLst>
                                        </p:cTn>
                                        <p:tgtEl>
                                          <p:spTgt spid="4782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6" grpId="0"/>
      <p:bldP spid="478224"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0593" name="Picture 43"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18149" name="Rectangle 5"/>
          <p:cNvSpPr>
            <a:spLocks noChangeArrowheads="1"/>
          </p:cNvSpPr>
          <p:nvPr/>
        </p:nvSpPr>
        <p:spPr bwMode="auto">
          <a:xfrm>
            <a:off x="487363" y="681038"/>
            <a:ext cx="2232025" cy="11969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2400" dirty="0">
                <a:solidFill>
                  <a:srgbClr val="FD2558"/>
                </a:solidFill>
                <a:latin typeface="Helvetica" charset="0"/>
              </a:rPr>
              <a:t>    Abraham </a:t>
            </a:r>
            <a:r>
              <a:rPr lang="en-US" sz="2400" dirty="0" err="1">
                <a:solidFill>
                  <a:srgbClr val="FD2558"/>
                </a:solidFill>
                <a:latin typeface="Helvetica" charset="0"/>
              </a:rPr>
              <a:t>Kekie</a:t>
            </a:r>
            <a:r>
              <a:rPr lang="en-US" sz="2400" dirty="0">
                <a:solidFill>
                  <a:srgbClr val="FD2558"/>
                </a:solidFill>
                <a:latin typeface="Helvetica" charset="0"/>
              </a:rPr>
              <a:t>         </a:t>
            </a:r>
            <a:r>
              <a:rPr lang="en-US" sz="2400" dirty="0">
                <a:latin typeface="Helvetica" charset="0"/>
              </a:rPr>
              <a:t> </a:t>
            </a:r>
            <a:r>
              <a:rPr lang="en-US" sz="2400" dirty="0" err="1">
                <a:latin typeface="Helvetica" charset="0"/>
              </a:rPr>
              <a:t>Kerie</a:t>
            </a:r>
            <a:r>
              <a:rPr lang="en-US" sz="2400" dirty="0">
                <a:latin typeface="Helvetica" charset="0"/>
              </a:rPr>
              <a:t> 12:1-3</a:t>
            </a:r>
          </a:p>
        </p:txBody>
      </p:sp>
      <p:sp>
        <p:nvSpPr>
          <p:cNvPr id="518150" name="Rectangle 6"/>
          <p:cNvSpPr>
            <a:spLocks noChangeArrowheads="1"/>
          </p:cNvSpPr>
          <p:nvPr/>
        </p:nvSpPr>
        <p:spPr bwMode="auto">
          <a:xfrm>
            <a:off x="1108075" y="3603625"/>
            <a:ext cx="15732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rgbClr val="5BFF5B"/>
                </a:solidFill>
                <a:latin typeface="Helvetica" charset="0"/>
              </a:rPr>
              <a:t>KIJII</a:t>
            </a:r>
          </a:p>
        </p:txBody>
      </p:sp>
      <p:sp>
        <p:nvSpPr>
          <p:cNvPr id="518151"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110598" name="Line 8"/>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10599" name="Line 9"/>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10600" name="Line 10"/>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10601" name="Line 11"/>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10602" name="Line 12"/>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10603" name="Text Box 1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18158" name="Text Box 14"/>
          <p:cNvSpPr txBox="1">
            <a:spLocks noChangeArrowheads="1"/>
          </p:cNvSpPr>
          <p:nvPr/>
        </p:nvSpPr>
        <p:spPr bwMode="auto">
          <a:xfrm>
            <a:off x="6635750" y="649288"/>
            <a:ext cx="2508250" cy="830262"/>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2400">
                <a:solidFill>
                  <a:srgbClr val="FD2558"/>
                </a:solidFill>
                <a:latin typeface="Helvetica" charset="0"/>
                <a:ea typeface="ＭＳ Ｐゴシック" pitchFamily="34" charset="-128"/>
                <a:cs typeface="+mn-cs"/>
              </a:rPr>
              <a:t>Dietsidiekho-u</a:t>
            </a:r>
            <a:r>
              <a:rPr lang="en-US" sz="2400">
                <a:latin typeface="Helvetica" charset="0"/>
                <a:ea typeface="ＭＳ Ｐゴシック" pitchFamily="34" charset="-128"/>
                <a:cs typeface="+mn-cs"/>
              </a:rPr>
              <a:t>  Kerie 15:9-18</a:t>
            </a:r>
            <a:endParaRPr lang="en-US" sz="2000" b="0">
              <a:latin typeface="Comic Sans MS" pitchFamily="66" charset="0"/>
              <a:ea typeface="ＭＳ Ｐゴシック" pitchFamily="34" charset="-128"/>
              <a:cs typeface="+mn-cs"/>
            </a:endParaRPr>
          </a:p>
        </p:txBody>
      </p:sp>
      <p:sp>
        <p:nvSpPr>
          <p:cNvPr id="518159" name="Rectangle 15"/>
          <p:cNvSpPr>
            <a:spLocks noChangeArrowheads="1"/>
          </p:cNvSpPr>
          <p:nvPr/>
        </p:nvSpPr>
        <p:spPr bwMode="auto">
          <a:xfrm>
            <a:off x="3951288" y="3582988"/>
            <a:ext cx="15716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rgbClr val="5BFF5B"/>
                </a:solidFill>
                <a:latin typeface="Helvetica" charset="0"/>
              </a:rPr>
              <a:t>PUOSI</a:t>
            </a:r>
          </a:p>
        </p:txBody>
      </p:sp>
      <p:sp>
        <p:nvSpPr>
          <p:cNvPr id="518160" name="Rectangle 16"/>
          <p:cNvSpPr>
            <a:spLocks noChangeArrowheads="1"/>
          </p:cNvSpPr>
          <p:nvPr/>
        </p:nvSpPr>
        <p:spPr bwMode="auto">
          <a:xfrm>
            <a:off x="6434138" y="3598863"/>
            <a:ext cx="2487612"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rgbClr val="5BFF5B"/>
                </a:solidFill>
                <a:latin typeface="Helvetica" charset="0"/>
              </a:rPr>
              <a:t>THEJA</a:t>
            </a:r>
          </a:p>
        </p:txBody>
      </p:sp>
      <p:sp>
        <p:nvSpPr>
          <p:cNvPr id="518161" name="Rectangle 17"/>
          <p:cNvSpPr>
            <a:spLocks noChangeArrowheads="1"/>
          </p:cNvSpPr>
          <p:nvPr/>
        </p:nvSpPr>
        <p:spPr bwMode="auto">
          <a:xfrm>
            <a:off x="1109663" y="2859088"/>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rPr>
              <a:t>Kerie</a:t>
            </a:r>
            <a:r>
              <a:rPr lang="en-US" sz="2000" dirty="0">
                <a:latin typeface="Helvetica" charset="0"/>
              </a:rPr>
              <a:t> 13:15</a:t>
            </a:r>
          </a:p>
        </p:txBody>
      </p:sp>
      <p:sp>
        <p:nvSpPr>
          <p:cNvPr id="518162" name="Rectangle 18"/>
          <p:cNvSpPr>
            <a:spLocks noChangeArrowheads="1"/>
          </p:cNvSpPr>
          <p:nvPr/>
        </p:nvSpPr>
        <p:spPr bwMode="auto">
          <a:xfrm>
            <a:off x="1065213" y="4032250"/>
            <a:ext cx="1654175"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rPr>
              <a:t>Kerie</a:t>
            </a:r>
            <a:r>
              <a:rPr lang="en-US" sz="2000" dirty="0">
                <a:latin typeface="Helvetica" charset="0"/>
              </a:rPr>
              <a:t> 12:1</a:t>
            </a:r>
          </a:p>
        </p:txBody>
      </p:sp>
      <p:sp>
        <p:nvSpPr>
          <p:cNvPr id="518163" name="Rectangle 19"/>
          <p:cNvSpPr>
            <a:spLocks noChangeArrowheads="1"/>
          </p:cNvSpPr>
          <p:nvPr/>
        </p:nvSpPr>
        <p:spPr bwMode="auto">
          <a:xfrm>
            <a:off x="3884613"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rPr>
              <a:t>Kerie</a:t>
            </a:r>
            <a:r>
              <a:rPr lang="en-US" sz="2000" dirty="0">
                <a:latin typeface="Helvetica" charset="0"/>
              </a:rPr>
              <a:t> 12:2</a:t>
            </a:r>
          </a:p>
        </p:txBody>
      </p:sp>
      <p:sp>
        <p:nvSpPr>
          <p:cNvPr id="518164" name="Rectangle 20"/>
          <p:cNvSpPr>
            <a:spLocks noChangeArrowheads="1"/>
          </p:cNvSpPr>
          <p:nvPr/>
        </p:nvSpPr>
        <p:spPr bwMode="auto">
          <a:xfrm>
            <a:off x="6551613" y="4043363"/>
            <a:ext cx="1487487"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rPr>
              <a:t>Kerie</a:t>
            </a:r>
            <a:r>
              <a:rPr lang="en-US" sz="2000" dirty="0">
                <a:latin typeface="Helvetica" charset="0"/>
              </a:rPr>
              <a:t> 12:3</a:t>
            </a:r>
          </a:p>
        </p:txBody>
      </p:sp>
      <p:sp>
        <p:nvSpPr>
          <p:cNvPr id="518167" name="Rectangle 23"/>
          <p:cNvSpPr>
            <a:spLocks noChangeArrowheads="1"/>
          </p:cNvSpPr>
          <p:nvPr/>
        </p:nvSpPr>
        <p:spPr bwMode="auto">
          <a:xfrm>
            <a:off x="315913" y="6365875"/>
            <a:ext cx="8634412" cy="458788"/>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2400" i="1">
                <a:solidFill>
                  <a:srgbClr val="FFFF39"/>
                </a:solidFill>
                <a:latin typeface="Helvetica" charset="0"/>
              </a:rPr>
              <a:t>Ketholeshii Nu Pesikeshii </a:t>
            </a:r>
            <a:r>
              <a:rPr lang="ja-JP" altLang="en-US" sz="2400" i="1">
                <a:solidFill>
                  <a:srgbClr val="FFFF39"/>
                </a:solidFill>
                <a:latin typeface="Helvetica" charset="0"/>
              </a:rPr>
              <a:t>“</a:t>
            </a:r>
            <a:r>
              <a:rPr lang="en-US" sz="2400" i="1">
                <a:solidFill>
                  <a:srgbClr val="FFFF39"/>
                </a:solidFill>
                <a:latin typeface="Helvetica" charset="0"/>
              </a:rPr>
              <a:t>Mviidzeu</a:t>
            </a:r>
            <a:r>
              <a:rPr lang="ja-JP" altLang="en-US" sz="2400" i="1">
                <a:solidFill>
                  <a:srgbClr val="FFFF39"/>
                </a:solidFill>
                <a:latin typeface="Helvetica" charset="0"/>
              </a:rPr>
              <a:t>”</a:t>
            </a:r>
            <a:endParaRPr lang="en-US" sz="2400" i="1">
              <a:solidFill>
                <a:srgbClr val="FFFF39"/>
              </a:solidFill>
              <a:latin typeface="Helvetica" charset="0"/>
            </a:endParaRPr>
          </a:p>
        </p:txBody>
      </p:sp>
      <p:sp>
        <p:nvSpPr>
          <p:cNvPr id="518168" name="Line 24"/>
          <p:cNvSpPr>
            <a:spLocks noChangeShapeType="1"/>
          </p:cNvSpPr>
          <p:nvPr/>
        </p:nvSpPr>
        <p:spPr bwMode="auto">
          <a:xfrm flipH="1">
            <a:off x="1765300" y="1992313"/>
            <a:ext cx="1495425" cy="414337"/>
          </a:xfrm>
          <a:prstGeom prst="line">
            <a:avLst/>
          </a:prstGeom>
          <a:noFill/>
          <a:ln w="76200" cmpd="tri">
            <a:solidFill>
              <a:schemeClr val="hlink"/>
            </a:solidFill>
            <a:round/>
            <a:headEnd/>
            <a:tailEnd/>
          </a:ln>
          <a:effectLst>
            <a:outerShdw blurRad="63500" dist="68978" dir="1379351"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18171" name="Rectangle 27"/>
          <p:cNvSpPr>
            <a:spLocks noChangeArrowheads="1"/>
          </p:cNvSpPr>
          <p:nvPr/>
        </p:nvSpPr>
        <p:spPr bwMode="auto">
          <a:xfrm>
            <a:off x="790575" y="2443163"/>
            <a:ext cx="2538413"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chemeClr val="folHlink"/>
                </a:solidFill>
                <a:latin typeface="Helvetica" charset="0"/>
              </a:rPr>
              <a:t>KECHACHIE</a:t>
            </a:r>
          </a:p>
        </p:txBody>
      </p:sp>
      <p:grpSp>
        <p:nvGrpSpPr>
          <p:cNvPr id="110614" name="Group 31"/>
          <p:cNvGrpSpPr>
            <a:grpSpLocks/>
          </p:cNvGrpSpPr>
          <p:nvPr/>
        </p:nvGrpSpPr>
        <p:grpSpPr bwMode="auto">
          <a:xfrm>
            <a:off x="190500" y="1152525"/>
            <a:ext cx="307975" cy="4992688"/>
            <a:chOff x="120" y="726"/>
            <a:chExt cx="194" cy="3145"/>
          </a:xfrm>
        </p:grpSpPr>
        <p:sp>
          <p:nvSpPr>
            <p:cNvPr id="110619" name="AutoShape 32"/>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10620" name="AutoShape 33"/>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10621" name="AutoShape 34"/>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10622" name="AutoShape 35"/>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518184" name="Rectangle 40"/>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46</a:t>
            </a:r>
          </a:p>
        </p:txBody>
      </p:sp>
      <p:sp>
        <p:nvSpPr>
          <p:cNvPr id="110616" name="Text Box 41"/>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8186" name="Rectangle 42"/>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518188" name="Rectangle 44"/>
          <p:cNvSpPr>
            <a:spLocks noChangeArrowheads="1"/>
          </p:cNvSpPr>
          <p:nvPr/>
        </p:nvSpPr>
        <p:spPr bwMode="auto">
          <a:xfrm>
            <a:off x="2735263" y="773113"/>
            <a:ext cx="4005262" cy="141922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en-US" sz="3600" i="1">
                <a:solidFill>
                  <a:schemeClr val="tx2"/>
                </a:solidFill>
                <a:latin typeface="Kosher-Normal" charset="0"/>
                <a:ea typeface="ＭＳ Ｐゴシック" pitchFamily="34" charset="-128"/>
                <a:cs typeface="+mn-cs"/>
              </a:rPr>
              <a:t>ABRAHAM GEINU DIETSIDIEKHO-U</a:t>
            </a:r>
            <a:endParaRPr lang="en-US" sz="4000" i="1">
              <a:solidFill>
                <a:schemeClr val="tx2"/>
              </a:solidFill>
              <a:latin typeface="Kosher-Normal"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8171"/>
                                        </p:tgtEl>
                                        <p:attrNameLst>
                                          <p:attrName>style.visibility</p:attrName>
                                        </p:attrNameLst>
                                      </p:cBhvr>
                                      <p:to>
                                        <p:strVal val="visible"/>
                                      </p:to>
                                    </p:set>
                                    <p:animEffect transition="in" filter="fade">
                                      <p:cBhvr>
                                        <p:cTn id="7" dur="1000"/>
                                        <p:tgtEl>
                                          <p:spTgt spid="51817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8161"/>
                                        </p:tgtEl>
                                        <p:attrNameLst>
                                          <p:attrName>style.visibility</p:attrName>
                                        </p:attrNameLst>
                                      </p:cBhvr>
                                      <p:to>
                                        <p:strVal val="visible"/>
                                      </p:to>
                                    </p:set>
                                    <p:animEffect transition="in" filter="fade">
                                      <p:cBhvr>
                                        <p:cTn id="10" dur="1000"/>
                                        <p:tgtEl>
                                          <p:spTgt spid="518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61" grpId="0" autoUpdateAnimBg="0"/>
      <p:bldP spid="518171"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1301750" y="779463"/>
            <a:ext cx="6731000" cy="865187"/>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nSpc>
                <a:spcPct val="45000"/>
              </a:lnSpc>
              <a:spcBef>
                <a:spcPct val="50000"/>
              </a:spcBef>
              <a:defRPr/>
            </a:pPr>
            <a:r>
              <a:rPr lang="en-US" sz="3600" i="1">
                <a:solidFill>
                  <a:schemeClr val="tx2"/>
                </a:solidFill>
                <a:latin typeface="Times New Roman" pitchFamily="18" charset="0"/>
                <a:ea typeface="ＭＳ Ｐゴシック" pitchFamily="34" charset="-128"/>
                <a:cs typeface="+mn-cs"/>
              </a:rPr>
              <a:t>KECHACHIE</a:t>
            </a:r>
            <a:r>
              <a:rPr lang="en-US" sz="3600" i="1">
                <a:latin typeface="Times New Roman" pitchFamily="18" charset="0"/>
                <a:ea typeface="ＭＳ Ｐゴシック" pitchFamily="34" charset="-128"/>
                <a:cs typeface="+mn-cs"/>
              </a:rPr>
              <a:t>...Keriekitho 13:15</a:t>
            </a:r>
          </a:p>
          <a:p>
            <a:pPr>
              <a:lnSpc>
                <a:spcPct val="45000"/>
              </a:lnSpc>
              <a:spcBef>
                <a:spcPct val="50000"/>
              </a:spcBef>
              <a:defRPr/>
            </a:pPr>
            <a:endParaRPr lang="en-US" sz="3600" i="1">
              <a:latin typeface="Times New Roman" pitchFamily="18" charset="0"/>
              <a:ea typeface="ＭＳ Ｐゴシック" pitchFamily="34" charset="-128"/>
              <a:cs typeface="+mn-cs"/>
            </a:endParaRPr>
          </a:p>
        </p:txBody>
      </p:sp>
      <p:sp>
        <p:nvSpPr>
          <p:cNvPr id="94211" name="Rectangle 3"/>
          <p:cNvSpPr>
            <a:spLocks noChangeArrowheads="1"/>
          </p:cNvSpPr>
          <p:nvPr/>
        </p:nvSpPr>
        <p:spPr bwMode="auto">
          <a:xfrm>
            <a:off x="1450975" y="1009650"/>
            <a:ext cx="6683375" cy="34750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defRPr/>
            </a:pPr>
            <a:endParaRPr lang="en-US" sz="2000" b="0" i="1">
              <a:latin typeface="Times New Roman" pitchFamily="18" charset="0"/>
              <a:ea typeface="ＭＳ Ｐゴシック" pitchFamily="34" charset="-128"/>
              <a:cs typeface="+mn-cs"/>
            </a:endParaRPr>
          </a:p>
          <a:p>
            <a:pPr>
              <a:spcBef>
                <a:spcPct val="50000"/>
              </a:spcBef>
              <a:defRPr/>
            </a:pPr>
            <a:endParaRPr lang="en-US" sz="4000">
              <a:solidFill>
                <a:srgbClr val="FFFF57"/>
              </a:solidFill>
              <a:latin typeface="Times New Roman" pitchFamily="18" charset="0"/>
              <a:ea typeface="ＭＳ Ｐゴシック" pitchFamily="34" charset="-128"/>
              <a:cs typeface="+mn-cs"/>
            </a:endParaRPr>
          </a:p>
          <a:p>
            <a:pPr>
              <a:spcBef>
                <a:spcPct val="50000"/>
              </a:spcBef>
              <a:defRPr/>
            </a:pPr>
            <a:r>
              <a:rPr lang="en-US" sz="4400" baseline="32000">
                <a:latin typeface="Times New Roman" pitchFamily="18" charset="0"/>
                <a:ea typeface="ＭＳ Ｐゴシック" pitchFamily="34" charset="-128"/>
                <a:cs typeface="+mn-cs"/>
              </a:rPr>
              <a:t>15</a:t>
            </a:r>
            <a:r>
              <a:rPr lang="en-US" sz="4000">
                <a:latin typeface="Times New Roman" pitchFamily="18" charset="0"/>
                <a:ea typeface="ＭＳ Ｐゴシック" pitchFamily="34" charset="-128"/>
                <a:cs typeface="+mn-cs"/>
              </a:rPr>
              <a:t>No kijii kengu kheko a khapie no mu n seyieko tsii zotuo.</a:t>
            </a:r>
            <a:r>
              <a:rPr lang="en-US" sz="4000">
                <a:solidFill>
                  <a:srgbClr val="F32B2B"/>
                </a:solidFill>
                <a:latin typeface="Times New Roman" pitchFamily="18" charset="0"/>
                <a:ea typeface="ＭＳ Ｐゴシック" pitchFamily="34" charset="-128"/>
                <a:cs typeface="+mn-cs"/>
              </a:rPr>
              <a:t> </a:t>
            </a:r>
            <a:r>
              <a:rPr lang="en-US" sz="4000">
                <a:latin typeface="Times New Roman" pitchFamily="18" charset="0"/>
                <a:ea typeface="ＭＳ Ｐゴシック" pitchFamily="34" charset="-128"/>
                <a:cs typeface="+mn-cs"/>
              </a:rPr>
              <a:t>						            </a:t>
            </a:r>
          </a:p>
        </p:txBody>
      </p:sp>
      <p:sp>
        <p:nvSpPr>
          <p:cNvPr id="112643" name="Text Box 6"/>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94220" name="Rectangle 12"/>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47</a:t>
            </a:r>
          </a:p>
        </p:txBody>
      </p:sp>
      <p:sp>
        <p:nvSpPr>
          <p:cNvPr id="112645" name="Text Box 14"/>
          <p:cNvSpPr txBox="1">
            <a:spLocks noChangeArrowheads="1"/>
          </p:cNvSpPr>
          <p:nvPr/>
        </p:nvSpPr>
        <p:spPr bwMode="auto">
          <a:xfrm>
            <a:off x="8591550"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4689" name="Picture 43"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0"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19173" name="Rectangle 5"/>
          <p:cNvSpPr>
            <a:spLocks noChangeArrowheads="1"/>
          </p:cNvSpPr>
          <p:nvPr/>
        </p:nvSpPr>
        <p:spPr bwMode="auto">
          <a:xfrm>
            <a:off x="515938" y="681038"/>
            <a:ext cx="2016125" cy="11969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2400" dirty="0">
                <a:solidFill>
                  <a:srgbClr val="FD2558"/>
                </a:solidFill>
                <a:latin typeface="Helvetica" charset="0"/>
              </a:rPr>
              <a:t>Abraham </a:t>
            </a:r>
            <a:r>
              <a:rPr lang="en-US" sz="2400" dirty="0" err="1">
                <a:solidFill>
                  <a:srgbClr val="FD2558"/>
                </a:solidFill>
                <a:latin typeface="Helvetica" charset="0"/>
              </a:rPr>
              <a:t>Kekie</a:t>
            </a:r>
            <a:r>
              <a:rPr lang="en-US" sz="2400" dirty="0">
                <a:solidFill>
                  <a:srgbClr val="FD2558"/>
                </a:solidFill>
                <a:latin typeface="Helvetica" charset="0"/>
              </a:rPr>
              <a:t>        </a:t>
            </a:r>
            <a:r>
              <a:rPr lang="en-US" sz="2400" dirty="0">
                <a:latin typeface="Helvetica" charset="0"/>
              </a:rPr>
              <a:t> </a:t>
            </a:r>
            <a:r>
              <a:rPr lang="en-US" sz="2400" dirty="0" err="1">
                <a:latin typeface="Helvetica" charset="0"/>
              </a:rPr>
              <a:t>Kerie</a:t>
            </a:r>
            <a:r>
              <a:rPr lang="en-US" sz="2400" dirty="0">
                <a:latin typeface="Helvetica" charset="0"/>
              </a:rPr>
              <a:t> 12:1-3</a:t>
            </a:r>
          </a:p>
        </p:txBody>
      </p:sp>
      <p:sp>
        <p:nvSpPr>
          <p:cNvPr id="519174" name="Rectangle 6"/>
          <p:cNvSpPr>
            <a:spLocks noChangeArrowheads="1"/>
          </p:cNvSpPr>
          <p:nvPr/>
        </p:nvSpPr>
        <p:spPr bwMode="auto">
          <a:xfrm>
            <a:off x="1108075" y="3603625"/>
            <a:ext cx="15732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rgbClr val="5BFF5B"/>
                </a:solidFill>
                <a:latin typeface="Helvetica" charset="0"/>
              </a:rPr>
              <a:t>KIJII</a:t>
            </a:r>
          </a:p>
        </p:txBody>
      </p:sp>
      <p:sp>
        <p:nvSpPr>
          <p:cNvPr id="519175"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114694" name="Line 8"/>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14695" name="Line 9"/>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14696" name="Line 10"/>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14697" name="Line 11"/>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14698" name="Line 12"/>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14699" name="Text Box 1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19182" name="Text Box 14"/>
          <p:cNvSpPr txBox="1">
            <a:spLocks noChangeArrowheads="1"/>
          </p:cNvSpPr>
          <p:nvPr/>
        </p:nvSpPr>
        <p:spPr bwMode="auto">
          <a:xfrm>
            <a:off x="6635750" y="649288"/>
            <a:ext cx="2508250" cy="830262"/>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2400">
                <a:solidFill>
                  <a:srgbClr val="FD2558"/>
                </a:solidFill>
                <a:latin typeface="Helvetica" charset="0"/>
                <a:ea typeface="ＭＳ Ｐゴシック" pitchFamily="34" charset="-128"/>
                <a:cs typeface="+mn-cs"/>
              </a:rPr>
              <a:t>Dietsidiekho-u</a:t>
            </a:r>
            <a:r>
              <a:rPr lang="en-US" sz="2400">
                <a:latin typeface="Helvetica" charset="0"/>
                <a:ea typeface="ＭＳ Ｐゴシック" pitchFamily="34" charset="-128"/>
                <a:cs typeface="+mn-cs"/>
              </a:rPr>
              <a:t> Kerie 15:9-18</a:t>
            </a:r>
            <a:endParaRPr lang="en-US" sz="2000" b="0">
              <a:latin typeface="Comic Sans MS" pitchFamily="66" charset="0"/>
              <a:ea typeface="ＭＳ Ｐゴシック" pitchFamily="34" charset="-128"/>
              <a:cs typeface="+mn-cs"/>
            </a:endParaRPr>
          </a:p>
        </p:txBody>
      </p:sp>
      <p:sp>
        <p:nvSpPr>
          <p:cNvPr id="519183" name="Rectangle 15"/>
          <p:cNvSpPr>
            <a:spLocks noChangeArrowheads="1"/>
          </p:cNvSpPr>
          <p:nvPr/>
        </p:nvSpPr>
        <p:spPr bwMode="auto">
          <a:xfrm>
            <a:off x="3951288" y="3582988"/>
            <a:ext cx="15716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rgbClr val="5BFF5B"/>
                </a:solidFill>
                <a:latin typeface="Helvetica" charset="0"/>
              </a:rPr>
              <a:t>PUOSI</a:t>
            </a:r>
          </a:p>
        </p:txBody>
      </p:sp>
      <p:sp>
        <p:nvSpPr>
          <p:cNvPr id="519184" name="Rectangle 16"/>
          <p:cNvSpPr>
            <a:spLocks noChangeArrowheads="1"/>
          </p:cNvSpPr>
          <p:nvPr/>
        </p:nvSpPr>
        <p:spPr bwMode="auto">
          <a:xfrm>
            <a:off x="6399213" y="3598863"/>
            <a:ext cx="2487612"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rgbClr val="5BFF5B"/>
                </a:solidFill>
                <a:latin typeface="Helvetica" charset="0"/>
              </a:rPr>
              <a:t>THEJA</a:t>
            </a:r>
          </a:p>
        </p:txBody>
      </p:sp>
      <p:sp>
        <p:nvSpPr>
          <p:cNvPr id="519185" name="Rectangle 17"/>
          <p:cNvSpPr>
            <a:spLocks noChangeArrowheads="1"/>
          </p:cNvSpPr>
          <p:nvPr/>
        </p:nvSpPr>
        <p:spPr bwMode="auto">
          <a:xfrm>
            <a:off x="1109663" y="2859088"/>
            <a:ext cx="1571625"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rPr>
              <a:t>Kerie</a:t>
            </a:r>
            <a:r>
              <a:rPr lang="en-US" sz="2000" dirty="0">
                <a:latin typeface="Helvetica" charset="0"/>
              </a:rPr>
              <a:t> 13:15</a:t>
            </a:r>
          </a:p>
        </p:txBody>
      </p:sp>
      <p:sp>
        <p:nvSpPr>
          <p:cNvPr id="519186" name="Rectangle 18"/>
          <p:cNvSpPr>
            <a:spLocks noChangeArrowheads="1"/>
          </p:cNvSpPr>
          <p:nvPr/>
        </p:nvSpPr>
        <p:spPr bwMode="auto">
          <a:xfrm>
            <a:off x="1065213" y="4032250"/>
            <a:ext cx="1677987"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rPr>
              <a:t>Kerie</a:t>
            </a:r>
            <a:r>
              <a:rPr lang="en-US" sz="2000" dirty="0">
                <a:latin typeface="Helvetica" charset="0"/>
              </a:rPr>
              <a:t> 12:1</a:t>
            </a:r>
          </a:p>
        </p:txBody>
      </p:sp>
      <p:sp>
        <p:nvSpPr>
          <p:cNvPr id="519187" name="Rectangle 19"/>
          <p:cNvSpPr>
            <a:spLocks noChangeArrowheads="1"/>
          </p:cNvSpPr>
          <p:nvPr/>
        </p:nvSpPr>
        <p:spPr bwMode="auto">
          <a:xfrm>
            <a:off x="3884613"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rPr>
              <a:t>Kerie</a:t>
            </a:r>
            <a:r>
              <a:rPr lang="en-US" sz="2000" dirty="0">
                <a:latin typeface="Helvetica" charset="0"/>
              </a:rPr>
              <a:t> 12:2</a:t>
            </a:r>
          </a:p>
        </p:txBody>
      </p:sp>
      <p:sp>
        <p:nvSpPr>
          <p:cNvPr id="519188" name="Rectangle 20"/>
          <p:cNvSpPr>
            <a:spLocks noChangeArrowheads="1"/>
          </p:cNvSpPr>
          <p:nvPr/>
        </p:nvSpPr>
        <p:spPr bwMode="auto">
          <a:xfrm>
            <a:off x="6551613"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rPr>
              <a:t>Kerie</a:t>
            </a:r>
            <a:r>
              <a:rPr lang="en-US" sz="2000" dirty="0">
                <a:latin typeface="Helvetica" charset="0"/>
              </a:rPr>
              <a:t> 12:3</a:t>
            </a:r>
          </a:p>
        </p:txBody>
      </p:sp>
      <p:sp>
        <p:nvSpPr>
          <p:cNvPr id="519189" name="Rectangle 21"/>
          <p:cNvSpPr>
            <a:spLocks noChangeArrowheads="1"/>
          </p:cNvSpPr>
          <p:nvPr/>
        </p:nvSpPr>
        <p:spPr bwMode="auto">
          <a:xfrm>
            <a:off x="3573463" y="2851150"/>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rPr>
              <a:t>Kerie</a:t>
            </a:r>
            <a:r>
              <a:rPr lang="en-US" sz="2000" dirty="0">
                <a:latin typeface="Helvetica" charset="0"/>
              </a:rPr>
              <a:t> 13:14-16</a:t>
            </a:r>
          </a:p>
        </p:txBody>
      </p:sp>
      <p:sp>
        <p:nvSpPr>
          <p:cNvPr id="519191" name="Rectangle 23"/>
          <p:cNvSpPr>
            <a:spLocks noChangeArrowheads="1"/>
          </p:cNvSpPr>
          <p:nvPr/>
        </p:nvSpPr>
        <p:spPr bwMode="auto">
          <a:xfrm>
            <a:off x="315913" y="6365875"/>
            <a:ext cx="8634412" cy="458788"/>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2400" i="1">
                <a:solidFill>
                  <a:srgbClr val="FFFF39"/>
                </a:solidFill>
                <a:latin typeface="Helvetica" charset="0"/>
              </a:rPr>
              <a:t>Ketholeshii Nu Pesikeshii </a:t>
            </a:r>
            <a:r>
              <a:rPr lang="ja-JP" altLang="en-US" sz="2400" i="1">
                <a:solidFill>
                  <a:srgbClr val="FFFF39"/>
                </a:solidFill>
                <a:latin typeface="Helvetica" charset="0"/>
              </a:rPr>
              <a:t>“</a:t>
            </a:r>
            <a:r>
              <a:rPr lang="en-US" sz="2400" i="1">
                <a:solidFill>
                  <a:srgbClr val="FFFF39"/>
                </a:solidFill>
                <a:latin typeface="Helvetica" charset="0"/>
              </a:rPr>
              <a:t>Mviidzeu</a:t>
            </a:r>
            <a:r>
              <a:rPr lang="ja-JP" altLang="en-US" sz="2400" i="1">
                <a:solidFill>
                  <a:srgbClr val="FFFF39"/>
                </a:solidFill>
                <a:latin typeface="Helvetica" charset="0"/>
              </a:rPr>
              <a:t>”</a:t>
            </a:r>
            <a:endParaRPr lang="en-US" sz="2400" i="1">
              <a:solidFill>
                <a:srgbClr val="FFFF39"/>
              </a:solidFill>
              <a:latin typeface="Helvetica" charset="0"/>
            </a:endParaRPr>
          </a:p>
        </p:txBody>
      </p:sp>
      <p:sp>
        <p:nvSpPr>
          <p:cNvPr id="519192" name="Line 24"/>
          <p:cNvSpPr>
            <a:spLocks noChangeShapeType="1"/>
          </p:cNvSpPr>
          <p:nvPr/>
        </p:nvSpPr>
        <p:spPr bwMode="auto">
          <a:xfrm flipH="1">
            <a:off x="1765300" y="1992313"/>
            <a:ext cx="1495425" cy="414337"/>
          </a:xfrm>
          <a:prstGeom prst="line">
            <a:avLst/>
          </a:prstGeom>
          <a:noFill/>
          <a:ln w="76200" cmpd="tri">
            <a:solidFill>
              <a:schemeClr val="hlink"/>
            </a:solidFill>
            <a:round/>
            <a:headEnd/>
            <a:tailEnd/>
          </a:ln>
          <a:effectLst>
            <a:outerShdw blurRad="63500" dist="68978" dir="1379351"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19194" name="Line 26"/>
          <p:cNvSpPr>
            <a:spLocks noChangeShapeType="1"/>
          </p:cNvSpPr>
          <p:nvPr/>
        </p:nvSpPr>
        <p:spPr bwMode="auto">
          <a:xfrm flipH="1">
            <a:off x="4560888" y="2122488"/>
            <a:ext cx="0" cy="293687"/>
          </a:xfrm>
          <a:prstGeom prst="line">
            <a:avLst/>
          </a:prstGeom>
          <a:noFill/>
          <a:ln w="76200" cmpd="tri">
            <a:solidFill>
              <a:schemeClr val="hlink"/>
            </a:solidFill>
            <a:round/>
            <a:headEnd/>
            <a:tailEnd/>
          </a:ln>
          <a:effectLst>
            <a:outerShdw blurRad="63500" dist="68978" dir="1379351"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19195" name="Rectangle 27"/>
          <p:cNvSpPr>
            <a:spLocks noChangeArrowheads="1"/>
          </p:cNvSpPr>
          <p:nvPr/>
        </p:nvSpPr>
        <p:spPr bwMode="auto">
          <a:xfrm>
            <a:off x="790575" y="2443163"/>
            <a:ext cx="2433638"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chemeClr val="folHlink"/>
                </a:solidFill>
                <a:latin typeface="Helvetica" charset="0"/>
              </a:rPr>
              <a:t>KECHACHIE</a:t>
            </a:r>
          </a:p>
        </p:txBody>
      </p:sp>
      <p:sp>
        <p:nvSpPr>
          <p:cNvPr id="519196" name="Rectangle 28"/>
          <p:cNvSpPr>
            <a:spLocks noChangeArrowheads="1"/>
          </p:cNvSpPr>
          <p:nvPr/>
        </p:nvSpPr>
        <p:spPr bwMode="auto">
          <a:xfrm>
            <a:off x="3635375" y="2422525"/>
            <a:ext cx="21955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chemeClr val="folHlink"/>
                </a:solidFill>
                <a:latin typeface="Helvetica" charset="0"/>
              </a:rPr>
              <a:t>PUOCAIIU</a:t>
            </a:r>
          </a:p>
        </p:txBody>
      </p:sp>
      <p:grpSp>
        <p:nvGrpSpPr>
          <p:cNvPr id="114713" name="Group 31"/>
          <p:cNvGrpSpPr>
            <a:grpSpLocks/>
          </p:cNvGrpSpPr>
          <p:nvPr/>
        </p:nvGrpSpPr>
        <p:grpSpPr bwMode="auto">
          <a:xfrm>
            <a:off x="190500" y="1152525"/>
            <a:ext cx="307975" cy="4992688"/>
            <a:chOff x="120" y="726"/>
            <a:chExt cx="194" cy="3145"/>
          </a:xfrm>
        </p:grpSpPr>
        <p:sp>
          <p:nvSpPr>
            <p:cNvPr id="114719" name="AutoShape 32"/>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14720" name="AutoShape 33"/>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14721" name="AutoShape 34"/>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14722" name="AutoShape 35"/>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114714" name="Text Box 37"/>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519208" name="Rectangle 40"/>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48</a:t>
            </a:r>
          </a:p>
        </p:txBody>
      </p:sp>
      <p:sp>
        <p:nvSpPr>
          <p:cNvPr id="114716" name="Text Box 41"/>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9210" name="Rectangle 42"/>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519212" name="Rectangle 44"/>
          <p:cNvSpPr>
            <a:spLocks noChangeArrowheads="1"/>
          </p:cNvSpPr>
          <p:nvPr/>
        </p:nvSpPr>
        <p:spPr bwMode="auto">
          <a:xfrm>
            <a:off x="2473325" y="773113"/>
            <a:ext cx="4243388" cy="141922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en-US" sz="3600" i="1">
                <a:solidFill>
                  <a:schemeClr val="tx2"/>
                </a:solidFill>
                <a:latin typeface="Kosher-Normal" charset="0"/>
                <a:ea typeface="ＭＳ Ｐゴシック" pitchFamily="34" charset="-128"/>
                <a:cs typeface="+mn-cs"/>
              </a:rPr>
              <a:t>ABRAHAM </a:t>
            </a:r>
          </a:p>
          <a:p>
            <a:pPr algn="ctr">
              <a:lnSpc>
                <a:spcPct val="80000"/>
              </a:lnSpc>
              <a:defRPr/>
            </a:pPr>
            <a:r>
              <a:rPr lang="en-US" sz="3600" i="1">
                <a:solidFill>
                  <a:schemeClr val="tx2"/>
                </a:solidFill>
                <a:latin typeface="Kosher-Normal" charset="0"/>
                <a:ea typeface="ＭＳ Ｐゴシック" pitchFamily="34" charset="-128"/>
                <a:cs typeface="+mn-cs"/>
              </a:rPr>
              <a:t>GEINU DIETSIDIEKHO-U</a:t>
            </a:r>
            <a:endParaRPr lang="en-US" sz="4000" i="1">
              <a:solidFill>
                <a:schemeClr val="tx2"/>
              </a:solidFill>
              <a:latin typeface="Kosher-Normal"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9196"/>
                                        </p:tgtEl>
                                        <p:attrNameLst>
                                          <p:attrName>style.visibility</p:attrName>
                                        </p:attrNameLst>
                                      </p:cBhvr>
                                      <p:to>
                                        <p:strVal val="visible"/>
                                      </p:to>
                                    </p:set>
                                    <p:animEffect transition="in" filter="fade">
                                      <p:cBhvr>
                                        <p:cTn id="7" dur="1000"/>
                                        <p:tgtEl>
                                          <p:spTgt spid="51919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9189"/>
                                        </p:tgtEl>
                                        <p:attrNameLst>
                                          <p:attrName>style.visibility</p:attrName>
                                        </p:attrNameLst>
                                      </p:cBhvr>
                                      <p:to>
                                        <p:strVal val="visible"/>
                                      </p:to>
                                    </p:set>
                                    <p:animEffect transition="in" filter="fade">
                                      <p:cBhvr>
                                        <p:cTn id="10" dur="1000"/>
                                        <p:tgtEl>
                                          <p:spTgt spid="519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189" grpId="0" autoUpdateAnimBg="0"/>
      <p:bldP spid="519196"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2"/>
          <p:cNvPicPr>
            <a:picLocks noChangeAspect="1" noChangeArrowheads="1"/>
          </p:cNvPicPr>
          <p:nvPr/>
        </p:nvPicPr>
        <p:blipFill>
          <a:blip r:embed="rId3">
            <a:extLst>
              <a:ext uri="{28A0092B-C50C-407E-A947-70E740481C1C}">
                <a14:useLocalDpi xmlns:a14="http://schemas.microsoft.com/office/drawing/2010/main" val="0"/>
              </a:ext>
            </a:extLst>
          </a:blip>
          <a:srcRect l="21899" t="33138" r="23572" b="1853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0676" name="WordArt 4"/>
          <p:cNvSpPr>
            <a:spLocks noChangeArrowheads="1" noChangeShapeType="1" noTextEdit="1"/>
          </p:cNvSpPr>
          <p:nvPr/>
        </p:nvSpPr>
        <p:spPr bwMode="auto">
          <a:xfrm>
            <a:off x="0" y="619125"/>
            <a:ext cx="8742363" cy="620395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8000" kern="10">
                <a:ln w="9525">
                  <a:round/>
                  <a:headEnd/>
                  <a:tailEnd/>
                </a:ln>
                <a:gradFill rotWithShape="1">
                  <a:gsLst>
                    <a:gs pos="0">
                      <a:srgbClr val="FFE701"/>
                    </a:gs>
                    <a:gs pos="100000">
                      <a:srgbClr val="FE3E02"/>
                    </a:gs>
                  </a:gsLst>
                  <a:lin ang="5400000" scaled="1"/>
                </a:gradFill>
                <a:latin typeface="Impact"/>
                <a:ea typeface="Impact"/>
                <a:cs typeface="Impact"/>
              </a:rPr>
              <a:t>Ketholeshii</a:t>
            </a:r>
          </a:p>
          <a:p>
            <a:pPr algn="ctr"/>
            <a:r>
              <a:rPr lang="en-US" sz="8000" kern="10">
                <a:ln w="9525">
                  <a:round/>
                  <a:headEnd/>
                  <a:tailEnd/>
                </a:ln>
                <a:gradFill rotWithShape="1">
                  <a:gsLst>
                    <a:gs pos="0">
                      <a:srgbClr val="FFE701"/>
                    </a:gs>
                    <a:gs pos="100000">
                      <a:srgbClr val="FE3E02"/>
                    </a:gs>
                  </a:gsLst>
                  <a:lin ang="5400000" scaled="1"/>
                </a:gradFill>
                <a:latin typeface="Impact"/>
                <a:ea typeface="Impact"/>
                <a:cs typeface="Impact"/>
              </a:rPr>
              <a:t>Mviidzeu</a:t>
            </a:r>
          </a:p>
        </p:txBody>
      </p:sp>
      <p:sp>
        <p:nvSpPr>
          <p:cNvPr id="540677" name="Text Box 5"/>
          <p:cNvSpPr txBox="1">
            <a:spLocks noChangeArrowheads="1"/>
          </p:cNvSpPr>
          <p:nvPr/>
        </p:nvSpPr>
        <p:spPr bwMode="auto">
          <a:xfrm>
            <a:off x="5191125" y="4508500"/>
            <a:ext cx="3527425" cy="208756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r">
              <a:lnSpc>
                <a:spcPct val="55000"/>
              </a:lnSpc>
              <a:spcBef>
                <a:spcPct val="50000"/>
              </a:spcBef>
              <a:defRPr/>
            </a:pPr>
            <a:r>
              <a:rPr lang="en-US" sz="4800" dirty="0" smtClean="0">
                <a:solidFill>
                  <a:schemeClr val="folHlink"/>
                </a:solidFill>
                <a:latin typeface="Helvetica" charset="0"/>
              </a:rPr>
              <a:t>PUO</a:t>
            </a:r>
          </a:p>
          <a:p>
            <a:pPr algn="r">
              <a:lnSpc>
                <a:spcPct val="55000"/>
              </a:lnSpc>
              <a:spcBef>
                <a:spcPct val="50000"/>
              </a:spcBef>
              <a:defRPr/>
            </a:pPr>
            <a:r>
              <a:rPr lang="en-US" sz="4800" dirty="0" smtClean="0">
                <a:solidFill>
                  <a:schemeClr val="folHlink"/>
                </a:solidFill>
                <a:latin typeface="Helvetica" charset="0"/>
              </a:rPr>
              <a:t>SEDE</a:t>
            </a:r>
          </a:p>
          <a:p>
            <a:pPr algn="r">
              <a:lnSpc>
                <a:spcPct val="55000"/>
              </a:lnSpc>
              <a:spcBef>
                <a:spcPct val="50000"/>
              </a:spcBef>
              <a:defRPr/>
            </a:pPr>
            <a:r>
              <a:rPr lang="en-US" sz="4800" dirty="0" smtClean="0">
                <a:solidFill>
                  <a:schemeClr val="folHlink"/>
                </a:solidFill>
                <a:latin typeface="Helvetica" charset="0"/>
              </a:rPr>
              <a:t>RA NU!</a:t>
            </a:r>
          </a:p>
        </p:txBody>
      </p:sp>
      <p:sp>
        <p:nvSpPr>
          <p:cNvPr id="24580" name="Text Box 6"/>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4581" name="Text Box 1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40686" name="Rectangle 14"/>
          <p:cNvSpPr>
            <a:spLocks noChangeArrowheads="1"/>
          </p:cNvSpPr>
          <p:nvPr/>
        </p:nvSpPr>
        <p:spPr bwMode="auto">
          <a:xfrm>
            <a:off x="7523163" y="6526213"/>
            <a:ext cx="8080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540687" name="Rectangle 15"/>
          <p:cNvSpPr>
            <a:spLocks noChangeArrowheads="1"/>
          </p:cNvSpPr>
          <p:nvPr/>
        </p:nvSpPr>
        <p:spPr bwMode="auto">
          <a:xfrm>
            <a:off x="8151813"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04</a:t>
            </a:r>
          </a:p>
        </p:txBody>
      </p:sp>
      <p:sp>
        <p:nvSpPr>
          <p:cNvPr id="24584" name="Text Box 16"/>
          <p:cNvSpPr txBox="1">
            <a:spLocks noChangeArrowheads="1"/>
          </p:cNvSpPr>
          <p:nvPr/>
        </p:nvSpPr>
        <p:spPr bwMode="auto">
          <a:xfrm>
            <a:off x="8434388" y="6467475"/>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40676"/>
                                        </p:tgtEl>
                                        <p:attrNameLst>
                                          <p:attrName>style.visibility</p:attrName>
                                        </p:attrNameLst>
                                      </p:cBhvr>
                                      <p:to>
                                        <p:strVal val="visible"/>
                                      </p:to>
                                    </p:set>
                                    <p:animEffect transition="in" filter="wipe(left)">
                                      <p:cBhvr>
                                        <p:cTn id="7" dur="500"/>
                                        <p:tgtEl>
                                          <p:spTgt spid="5406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540677"/>
                                        </p:tgtEl>
                                        <p:attrNameLst>
                                          <p:attrName>style.visibility</p:attrName>
                                        </p:attrNameLst>
                                      </p:cBhvr>
                                      <p:to>
                                        <p:strVal val="visible"/>
                                      </p:to>
                                    </p:set>
                                    <p:anim calcmode="lin" valueType="num">
                                      <p:cBhvr>
                                        <p:cTn id="12" dur="500" fill="hold"/>
                                        <p:tgtEl>
                                          <p:spTgt spid="540677"/>
                                        </p:tgtEl>
                                        <p:attrNameLst>
                                          <p:attrName>ppt_w</p:attrName>
                                        </p:attrNameLst>
                                      </p:cBhvr>
                                      <p:tavLst>
                                        <p:tav tm="0">
                                          <p:val>
                                            <p:fltVal val="0"/>
                                          </p:val>
                                        </p:tav>
                                        <p:tav tm="100000">
                                          <p:val>
                                            <p:strVal val="#ppt_w"/>
                                          </p:val>
                                        </p:tav>
                                      </p:tavLst>
                                    </p:anim>
                                    <p:anim calcmode="lin" valueType="num">
                                      <p:cBhvr>
                                        <p:cTn id="13" dur="500" fill="hold"/>
                                        <p:tgtEl>
                                          <p:spTgt spid="540677"/>
                                        </p:tgtEl>
                                        <p:attrNameLst>
                                          <p:attrName>ppt_h</p:attrName>
                                        </p:attrNameLst>
                                      </p:cBhvr>
                                      <p:tavLst>
                                        <p:tav tm="0">
                                          <p:val>
                                            <p:fltVal val="0"/>
                                          </p:val>
                                        </p:tav>
                                        <p:tav tm="100000">
                                          <p:val>
                                            <p:strVal val="#ppt_h"/>
                                          </p:val>
                                        </p:tav>
                                      </p:tavLst>
                                    </p:anim>
                                    <p:anim calcmode="lin" valueType="num">
                                      <p:cBhvr>
                                        <p:cTn id="14" dur="500" fill="hold"/>
                                        <p:tgtEl>
                                          <p:spTgt spid="540677"/>
                                        </p:tgtEl>
                                        <p:attrNameLst>
                                          <p:attrName>ppt_x</p:attrName>
                                        </p:attrNameLst>
                                      </p:cBhvr>
                                      <p:tavLst>
                                        <p:tav tm="0">
                                          <p:val>
                                            <p:fltVal val="0.5"/>
                                          </p:val>
                                        </p:tav>
                                        <p:tav tm="100000">
                                          <p:val>
                                            <p:strVal val="#ppt_x"/>
                                          </p:val>
                                        </p:tav>
                                      </p:tavLst>
                                    </p:anim>
                                    <p:anim calcmode="lin" valueType="num">
                                      <p:cBhvr>
                                        <p:cTn id="15" dur="500" fill="hold"/>
                                        <p:tgtEl>
                                          <p:spTgt spid="54067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6" grpId="0" animBg="1"/>
      <p:bldP spid="540677"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1066800" y="487363"/>
            <a:ext cx="6711950" cy="865187"/>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nSpc>
                <a:spcPct val="45000"/>
              </a:lnSpc>
              <a:spcBef>
                <a:spcPct val="50000"/>
              </a:spcBef>
              <a:defRPr/>
            </a:pPr>
            <a:endParaRPr lang="en-US" sz="3600" i="1">
              <a:latin typeface="Times New Roman" pitchFamily="18" charset="0"/>
              <a:ea typeface="ＭＳ Ｐゴシック" pitchFamily="34" charset="-128"/>
              <a:cs typeface="+mn-cs"/>
            </a:endParaRPr>
          </a:p>
          <a:p>
            <a:pPr>
              <a:lnSpc>
                <a:spcPct val="45000"/>
              </a:lnSpc>
              <a:spcBef>
                <a:spcPct val="50000"/>
              </a:spcBef>
              <a:defRPr/>
            </a:pPr>
            <a:r>
              <a:rPr lang="en-US" sz="3600" i="1">
                <a:solidFill>
                  <a:schemeClr val="tx2"/>
                </a:solidFill>
                <a:latin typeface="Times New Roman" pitchFamily="18" charset="0"/>
                <a:ea typeface="ＭＳ Ｐゴシック" pitchFamily="34" charset="-128"/>
                <a:cs typeface="+mn-cs"/>
              </a:rPr>
              <a:t>PUOCAIIU</a:t>
            </a:r>
            <a:r>
              <a:rPr lang="en-US" sz="3600" i="1">
                <a:latin typeface="Times New Roman" pitchFamily="18" charset="0"/>
                <a:ea typeface="ＭＳ Ｐゴシック" pitchFamily="34" charset="-128"/>
                <a:cs typeface="+mn-cs"/>
              </a:rPr>
              <a:t>...Keriekitho 13:14-17</a:t>
            </a:r>
          </a:p>
        </p:txBody>
      </p:sp>
      <p:sp>
        <p:nvSpPr>
          <p:cNvPr id="40963" name="Rectangle 3"/>
          <p:cNvSpPr>
            <a:spLocks noChangeArrowheads="1"/>
          </p:cNvSpPr>
          <p:nvPr/>
        </p:nvSpPr>
        <p:spPr bwMode="auto">
          <a:xfrm>
            <a:off x="1196975" y="1346200"/>
            <a:ext cx="6683375" cy="47069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defRPr/>
            </a:pPr>
            <a:endParaRPr lang="en-US" sz="2000" b="0" i="1">
              <a:latin typeface="Times New Roman" charset="0"/>
            </a:endParaRPr>
          </a:p>
          <a:p>
            <a:pPr>
              <a:spcBef>
                <a:spcPct val="50000"/>
              </a:spcBef>
              <a:defRPr/>
            </a:pPr>
            <a:r>
              <a:rPr lang="en-US" sz="4400" baseline="32000">
                <a:latin typeface="Times New Roman" charset="0"/>
              </a:rPr>
              <a:t>14</a:t>
            </a:r>
            <a:r>
              <a:rPr lang="en-US" sz="4000">
                <a:latin typeface="Times New Roman" charset="0"/>
              </a:rPr>
              <a:t>Siisie Lot puo kinu tuoketa sie Jihova Abram iise, </a:t>
            </a:r>
            <a:r>
              <a:rPr lang="ja-JP" altLang="en-US" sz="4000">
                <a:latin typeface="Times New Roman" charset="0"/>
              </a:rPr>
              <a:t>“</a:t>
            </a:r>
            <a:r>
              <a:rPr lang="en-US" sz="4000">
                <a:latin typeface="Times New Roman" charset="0"/>
              </a:rPr>
              <a:t>No n tha nunu to sie </a:t>
            </a:r>
            <a:r>
              <a:rPr lang="en-US" altLang="ja-JP" sz="4000">
                <a:solidFill>
                  <a:srgbClr val="FFFF00"/>
                </a:solidFill>
                <a:latin typeface="Times New Roman" charset="0"/>
              </a:rPr>
              <a:t>pesotsa, pekhrotsa, niathutsa mu niakhratsa </a:t>
            </a:r>
            <a:r>
              <a:rPr lang="en-US" altLang="ja-JP" sz="4000">
                <a:latin typeface="Times New Roman" charset="0"/>
              </a:rPr>
              <a:t>mehoshiichie.</a:t>
            </a:r>
          </a:p>
          <a:p>
            <a:pPr>
              <a:spcBef>
                <a:spcPct val="50000"/>
              </a:spcBef>
              <a:defRPr/>
            </a:pPr>
            <a:endParaRPr lang="en-US" sz="4000">
              <a:latin typeface="Times New Roman" charset="0"/>
            </a:endParaRPr>
          </a:p>
        </p:txBody>
      </p:sp>
      <p:sp>
        <p:nvSpPr>
          <p:cNvPr id="116739" name="Text Box 5"/>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40971" name="Rectangle 11"/>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49</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40963">
                                            <p:txEl>
                                              <p:pRg st="1" end="1"/>
                                            </p:txEl>
                                          </p:spTgt>
                                        </p:tgtEl>
                                        <p:attrNameLst>
                                          <p:attrName>style.visibility</p:attrName>
                                        </p:attrNameLst>
                                      </p:cBhvr>
                                      <p:to>
                                        <p:strVal val="visible"/>
                                      </p:to>
                                    </p:set>
                                    <p:animEffect transition="in" filter="box(out)">
                                      <p:cBhvr>
                                        <p:cTn id="7" dur="500"/>
                                        <p:tgtEl>
                                          <p:spTgt spid="409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autoUpdateAnimBg="0"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ChangeArrowheads="1"/>
          </p:cNvSpPr>
          <p:nvPr/>
        </p:nvSpPr>
        <p:spPr bwMode="auto">
          <a:xfrm>
            <a:off x="1208088" y="487363"/>
            <a:ext cx="6570662" cy="865187"/>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nSpc>
                <a:spcPct val="45000"/>
              </a:lnSpc>
              <a:spcBef>
                <a:spcPct val="50000"/>
              </a:spcBef>
              <a:defRPr/>
            </a:pPr>
            <a:endParaRPr lang="en-US" sz="3600" i="1">
              <a:latin typeface="Times New Roman" pitchFamily="18" charset="0"/>
              <a:ea typeface="ＭＳ Ｐゴシック" pitchFamily="34" charset="-128"/>
              <a:cs typeface="+mn-cs"/>
            </a:endParaRPr>
          </a:p>
          <a:p>
            <a:pPr>
              <a:lnSpc>
                <a:spcPct val="45000"/>
              </a:lnSpc>
              <a:spcBef>
                <a:spcPct val="50000"/>
              </a:spcBef>
              <a:defRPr/>
            </a:pPr>
            <a:r>
              <a:rPr lang="en-US" sz="3600" i="1">
                <a:solidFill>
                  <a:schemeClr val="tx2"/>
                </a:solidFill>
                <a:latin typeface="Times New Roman" pitchFamily="18" charset="0"/>
                <a:ea typeface="ＭＳ Ｐゴシック" pitchFamily="34" charset="-128"/>
                <a:cs typeface="+mn-cs"/>
              </a:rPr>
              <a:t>PUOCAIIU</a:t>
            </a:r>
            <a:r>
              <a:rPr lang="en-US" sz="3600" i="1">
                <a:latin typeface="Times New Roman" pitchFamily="18" charset="0"/>
                <a:ea typeface="ＭＳ Ｐゴシック" pitchFamily="34" charset="-128"/>
                <a:cs typeface="+mn-cs"/>
              </a:rPr>
              <a:t>...Keriekitho 13:14-17</a:t>
            </a:r>
          </a:p>
        </p:txBody>
      </p:sp>
      <p:sp>
        <p:nvSpPr>
          <p:cNvPr id="273411" name="Rectangle 3"/>
          <p:cNvSpPr>
            <a:spLocks noChangeArrowheads="1"/>
          </p:cNvSpPr>
          <p:nvPr/>
        </p:nvSpPr>
        <p:spPr bwMode="auto">
          <a:xfrm>
            <a:off x="1243013" y="431800"/>
            <a:ext cx="6683375" cy="439896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defRPr/>
            </a:pPr>
            <a:endParaRPr lang="en-US" sz="2000" b="0" i="1">
              <a:latin typeface="Times New Roman" pitchFamily="18" charset="0"/>
              <a:ea typeface="ＭＳ Ｐゴシック" pitchFamily="34" charset="-128"/>
              <a:cs typeface="+mn-cs"/>
            </a:endParaRPr>
          </a:p>
          <a:p>
            <a:pPr>
              <a:spcBef>
                <a:spcPct val="50000"/>
              </a:spcBef>
              <a:defRPr/>
            </a:pPr>
            <a:endParaRPr lang="en-US" sz="4000">
              <a:solidFill>
                <a:srgbClr val="FFFF57"/>
              </a:solidFill>
              <a:latin typeface="Times New Roman" pitchFamily="18" charset="0"/>
              <a:ea typeface="ＭＳ Ｐゴシック" pitchFamily="34" charset="-128"/>
              <a:cs typeface="+mn-cs"/>
            </a:endParaRPr>
          </a:p>
          <a:p>
            <a:pPr>
              <a:spcBef>
                <a:spcPct val="50000"/>
              </a:spcBef>
              <a:defRPr/>
            </a:pPr>
            <a:r>
              <a:rPr lang="en-US" sz="4400" baseline="32000">
                <a:latin typeface="Times New Roman" pitchFamily="18" charset="0"/>
                <a:ea typeface="ＭＳ Ｐゴシック" pitchFamily="34" charset="-128"/>
                <a:cs typeface="+mn-cs"/>
              </a:rPr>
              <a:t>15</a:t>
            </a:r>
            <a:r>
              <a:rPr lang="en-US" sz="4000">
                <a:latin typeface="Times New Roman" pitchFamily="18" charset="0"/>
                <a:ea typeface="ＭＳ Ｐゴシック" pitchFamily="34" charset="-128"/>
                <a:cs typeface="+mn-cs"/>
              </a:rPr>
              <a:t>No kijii kengu kheko a khapie no mu n seyieko tsii zotuo.</a:t>
            </a:r>
            <a:r>
              <a:rPr lang="en-US" sz="4000">
                <a:solidFill>
                  <a:srgbClr val="F32B2B"/>
                </a:solidFill>
                <a:latin typeface="Times New Roman" pitchFamily="18" charset="0"/>
                <a:ea typeface="ＭＳ Ｐゴシック" pitchFamily="34" charset="-128"/>
                <a:cs typeface="+mn-cs"/>
              </a:rPr>
              <a:t> </a:t>
            </a:r>
          </a:p>
          <a:p>
            <a:pPr>
              <a:spcBef>
                <a:spcPct val="50000"/>
              </a:spcBef>
              <a:defRPr/>
            </a:pPr>
            <a:endParaRPr lang="en-US" sz="4000">
              <a:latin typeface="Times New Roman" pitchFamily="18" charset="0"/>
              <a:ea typeface="ＭＳ Ｐゴシック" pitchFamily="34" charset="-128"/>
              <a:cs typeface="+mn-cs"/>
            </a:endParaRPr>
          </a:p>
        </p:txBody>
      </p:sp>
      <p:sp>
        <p:nvSpPr>
          <p:cNvPr id="118787" name="Text Box 5"/>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273419" name="Rectangle 11"/>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50</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ChangeArrowheads="1"/>
          </p:cNvSpPr>
          <p:nvPr/>
        </p:nvSpPr>
        <p:spPr bwMode="auto">
          <a:xfrm>
            <a:off x="1171575" y="487363"/>
            <a:ext cx="7058025" cy="865187"/>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nSpc>
                <a:spcPct val="45000"/>
              </a:lnSpc>
              <a:spcBef>
                <a:spcPct val="50000"/>
              </a:spcBef>
              <a:defRPr/>
            </a:pPr>
            <a:endParaRPr lang="en-US" sz="3600" i="1">
              <a:latin typeface="Times New Roman" pitchFamily="18" charset="0"/>
              <a:ea typeface="ＭＳ Ｐゴシック" pitchFamily="34" charset="-128"/>
              <a:cs typeface="+mn-cs"/>
            </a:endParaRPr>
          </a:p>
          <a:p>
            <a:pPr>
              <a:lnSpc>
                <a:spcPct val="45000"/>
              </a:lnSpc>
              <a:spcBef>
                <a:spcPct val="50000"/>
              </a:spcBef>
              <a:defRPr/>
            </a:pPr>
            <a:r>
              <a:rPr lang="en-US" sz="3600" i="1">
                <a:solidFill>
                  <a:schemeClr val="tx2"/>
                </a:solidFill>
                <a:latin typeface="Times New Roman" pitchFamily="18" charset="0"/>
                <a:ea typeface="ＭＳ Ｐゴシック" pitchFamily="34" charset="-128"/>
                <a:cs typeface="+mn-cs"/>
              </a:rPr>
              <a:t>PUOCAIIU</a:t>
            </a:r>
            <a:r>
              <a:rPr lang="en-US" sz="3600" i="1">
                <a:latin typeface="Times New Roman" pitchFamily="18" charset="0"/>
                <a:ea typeface="ＭＳ Ｐゴシック" pitchFamily="34" charset="-128"/>
                <a:cs typeface="+mn-cs"/>
              </a:rPr>
              <a:t>...Keriekitho 13:14-17</a:t>
            </a:r>
          </a:p>
        </p:txBody>
      </p:sp>
      <p:sp>
        <p:nvSpPr>
          <p:cNvPr id="274435" name="Rectangle 3"/>
          <p:cNvSpPr>
            <a:spLocks noChangeArrowheads="1"/>
          </p:cNvSpPr>
          <p:nvPr/>
        </p:nvSpPr>
        <p:spPr bwMode="auto">
          <a:xfrm>
            <a:off x="1230313" y="427038"/>
            <a:ext cx="6683375" cy="56292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defRPr/>
            </a:pPr>
            <a:endParaRPr lang="en-US" sz="2000" b="0" i="1">
              <a:latin typeface="Times New Roman" pitchFamily="18" charset="0"/>
              <a:ea typeface="ＭＳ Ｐゴシック" pitchFamily="34" charset="-128"/>
              <a:cs typeface="+mn-cs"/>
            </a:endParaRPr>
          </a:p>
          <a:p>
            <a:pPr>
              <a:spcBef>
                <a:spcPct val="50000"/>
              </a:spcBef>
              <a:defRPr/>
            </a:pPr>
            <a:endParaRPr lang="en-US" sz="4000">
              <a:solidFill>
                <a:srgbClr val="F32B2B"/>
              </a:solidFill>
              <a:latin typeface="Times New Roman" pitchFamily="18" charset="0"/>
              <a:ea typeface="ＭＳ Ｐゴシック" pitchFamily="34" charset="-128"/>
              <a:cs typeface="+mn-cs"/>
            </a:endParaRPr>
          </a:p>
          <a:p>
            <a:pPr>
              <a:spcBef>
                <a:spcPct val="50000"/>
              </a:spcBef>
              <a:defRPr/>
            </a:pPr>
            <a:r>
              <a:rPr lang="en-US" sz="4400" baseline="32000">
                <a:latin typeface="Times New Roman" pitchFamily="18" charset="0"/>
                <a:ea typeface="ＭＳ Ｐゴシック" pitchFamily="34" charset="-128"/>
                <a:cs typeface="+mn-cs"/>
              </a:rPr>
              <a:t>16</a:t>
            </a:r>
            <a:r>
              <a:rPr lang="en-US" sz="4000">
                <a:latin typeface="Times New Roman" pitchFamily="18" charset="0"/>
                <a:ea typeface="ＭＳ Ｐゴシック" pitchFamily="34" charset="-128"/>
                <a:cs typeface="+mn-cs"/>
              </a:rPr>
              <a:t>Mu a n tsie chiipie kijii nu nyophe tuoi shiituo: sidi mia puonie kijii nu nyopheko phrii lievi ro, n seyieko rei phriilietuo.</a:t>
            </a:r>
          </a:p>
          <a:p>
            <a:pPr>
              <a:spcBef>
                <a:spcPct val="50000"/>
              </a:spcBef>
              <a:defRPr/>
            </a:pPr>
            <a:endParaRPr lang="en-US" sz="4000">
              <a:latin typeface="Times New Roman" pitchFamily="18" charset="0"/>
              <a:ea typeface="ＭＳ Ｐゴシック" pitchFamily="34" charset="-128"/>
              <a:cs typeface="+mn-cs"/>
            </a:endParaRPr>
          </a:p>
        </p:txBody>
      </p:sp>
      <p:sp>
        <p:nvSpPr>
          <p:cNvPr id="120835" name="Text Box 5"/>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274444" name="Rectangle 12"/>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ChangeArrowheads="1"/>
          </p:cNvSpPr>
          <p:nvPr/>
        </p:nvSpPr>
        <p:spPr bwMode="auto">
          <a:xfrm>
            <a:off x="1312863" y="487363"/>
            <a:ext cx="6940550" cy="865187"/>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nSpc>
                <a:spcPct val="45000"/>
              </a:lnSpc>
              <a:spcBef>
                <a:spcPct val="50000"/>
              </a:spcBef>
              <a:defRPr/>
            </a:pPr>
            <a:endParaRPr lang="en-US" sz="3600" i="1">
              <a:latin typeface="Times New Roman" pitchFamily="18" charset="0"/>
              <a:ea typeface="ＭＳ Ｐゴシック" pitchFamily="34" charset="-128"/>
              <a:cs typeface="+mn-cs"/>
            </a:endParaRPr>
          </a:p>
          <a:p>
            <a:pPr>
              <a:lnSpc>
                <a:spcPct val="45000"/>
              </a:lnSpc>
              <a:spcBef>
                <a:spcPct val="50000"/>
              </a:spcBef>
              <a:defRPr/>
            </a:pPr>
            <a:r>
              <a:rPr lang="en-US" sz="3600" i="1">
                <a:solidFill>
                  <a:schemeClr val="tx2"/>
                </a:solidFill>
                <a:latin typeface="Times New Roman" pitchFamily="18" charset="0"/>
                <a:ea typeface="ＭＳ Ｐゴシック" pitchFamily="34" charset="-128"/>
                <a:cs typeface="+mn-cs"/>
              </a:rPr>
              <a:t>PUOCAIIU</a:t>
            </a:r>
            <a:r>
              <a:rPr lang="en-US" sz="3600" i="1">
                <a:latin typeface="Times New Roman" pitchFamily="18" charset="0"/>
                <a:ea typeface="ＭＳ Ｐゴシック" pitchFamily="34" charset="-128"/>
                <a:cs typeface="+mn-cs"/>
              </a:rPr>
              <a:t>...Keriekitho 13:14-17</a:t>
            </a:r>
          </a:p>
        </p:txBody>
      </p:sp>
      <p:sp>
        <p:nvSpPr>
          <p:cNvPr id="275459" name="Rectangle 3"/>
          <p:cNvSpPr>
            <a:spLocks noChangeArrowheads="1"/>
          </p:cNvSpPr>
          <p:nvPr/>
        </p:nvSpPr>
        <p:spPr bwMode="auto">
          <a:xfrm>
            <a:off x="1196975" y="431800"/>
            <a:ext cx="6997700" cy="50149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defRPr/>
            </a:pPr>
            <a:endParaRPr lang="en-US" sz="2000" b="0" i="1">
              <a:latin typeface="Times New Roman" charset="0"/>
            </a:endParaRPr>
          </a:p>
          <a:p>
            <a:pPr>
              <a:spcBef>
                <a:spcPct val="50000"/>
              </a:spcBef>
              <a:defRPr/>
            </a:pPr>
            <a:endParaRPr lang="en-US" sz="4000">
              <a:latin typeface="Times New Roman" charset="0"/>
            </a:endParaRPr>
          </a:p>
          <a:p>
            <a:pPr>
              <a:spcBef>
                <a:spcPct val="50000"/>
              </a:spcBef>
              <a:defRPr/>
            </a:pPr>
            <a:r>
              <a:rPr lang="en-US" sz="4400" baseline="32000">
                <a:latin typeface="Times New Roman" charset="0"/>
              </a:rPr>
              <a:t>17</a:t>
            </a:r>
            <a:r>
              <a:rPr lang="en-US" sz="4000">
                <a:latin typeface="Times New Roman" charset="0"/>
              </a:rPr>
              <a:t>Sieliechie, di tuose kijiiu puo cha puo zha ze voshiichie;</a:t>
            </a:r>
            <a:r>
              <a:rPr lang="en-US" sz="4000">
                <a:solidFill>
                  <a:schemeClr val="tx2"/>
                </a:solidFill>
                <a:latin typeface="Times New Roman" charset="0"/>
              </a:rPr>
              <a:t> </a:t>
            </a:r>
          </a:p>
          <a:p>
            <a:pPr>
              <a:spcBef>
                <a:spcPct val="50000"/>
              </a:spcBef>
              <a:defRPr/>
            </a:pPr>
            <a:r>
              <a:rPr lang="en-US" sz="4000">
                <a:solidFill>
                  <a:schemeClr val="tx2"/>
                </a:solidFill>
                <a:latin typeface="Times New Roman" charset="0"/>
              </a:rPr>
              <a:t> </a:t>
            </a:r>
            <a:r>
              <a:rPr lang="en-US" sz="4000">
                <a:solidFill>
                  <a:srgbClr val="FFFF00"/>
                </a:solidFill>
                <a:latin typeface="Times New Roman" charset="0"/>
              </a:rPr>
              <a:t>a siiu kha n tsii bei zotuochii la</a:t>
            </a:r>
            <a:r>
              <a:rPr lang="en-US" sz="4000">
                <a:latin typeface="Times New Roman" charset="0"/>
              </a:rPr>
              <a:t>.</a:t>
            </a:r>
            <a:r>
              <a:rPr lang="ja-JP" altLang="en-US" sz="4000">
                <a:latin typeface="Times New Roman" charset="0"/>
              </a:rPr>
              <a:t>”</a:t>
            </a:r>
            <a:r>
              <a:rPr lang="en-US" altLang="ja-JP" sz="4000">
                <a:latin typeface="Times New Roman" charset="0"/>
              </a:rPr>
              <a:t>                   					</a:t>
            </a:r>
            <a:endParaRPr lang="en-US" sz="4000">
              <a:latin typeface="Times New Roman" charset="0"/>
            </a:endParaRPr>
          </a:p>
        </p:txBody>
      </p:sp>
      <p:sp>
        <p:nvSpPr>
          <p:cNvPr id="122883" name="Text Box 5"/>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275467" name="Rectangle 11"/>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52</a:t>
            </a:r>
          </a:p>
        </p:txBody>
      </p:sp>
      <p:sp>
        <p:nvSpPr>
          <p:cNvPr id="122885" name="Text Box 12"/>
          <p:cNvSpPr txBox="1">
            <a:spLocks noChangeArrowheads="1"/>
          </p:cNvSpPr>
          <p:nvPr/>
        </p:nvSpPr>
        <p:spPr bwMode="auto">
          <a:xfrm>
            <a:off x="858837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275469" name="Oval 13"/>
          <p:cNvSpPr>
            <a:spLocks noChangeArrowheads="1"/>
          </p:cNvSpPr>
          <p:nvPr/>
        </p:nvSpPr>
        <p:spPr bwMode="auto">
          <a:xfrm>
            <a:off x="211138" y="3328988"/>
            <a:ext cx="8358187" cy="1641475"/>
          </a:xfrm>
          <a:prstGeom prst="ellipse">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75469"/>
                                        </p:tgtEl>
                                        <p:attrNameLst>
                                          <p:attrName>style.visibility</p:attrName>
                                        </p:attrNameLst>
                                      </p:cBhvr>
                                      <p:to>
                                        <p:strVal val="visible"/>
                                      </p:to>
                                    </p:set>
                                    <p:anim calcmode="lin" valueType="num">
                                      <p:cBhvr>
                                        <p:cTn id="7" dur="500" fill="hold"/>
                                        <p:tgtEl>
                                          <p:spTgt spid="275469"/>
                                        </p:tgtEl>
                                        <p:attrNameLst>
                                          <p:attrName>ppt_w</p:attrName>
                                        </p:attrNameLst>
                                      </p:cBhvr>
                                      <p:tavLst>
                                        <p:tav tm="0">
                                          <p:val>
                                            <p:fltVal val="0"/>
                                          </p:val>
                                        </p:tav>
                                        <p:tav tm="100000">
                                          <p:val>
                                            <p:strVal val="#ppt_w"/>
                                          </p:val>
                                        </p:tav>
                                      </p:tavLst>
                                    </p:anim>
                                    <p:anim calcmode="lin" valueType="num">
                                      <p:cBhvr>
                                        <p:cTn id="8" dur="500" fill="hold"/>
                                        <p:tgtEl>
                                          <p:spTgt spid="275469"/>
                                        </p:tgtEl>
                                        <p:attrNameLst>
                                          <p:attrName>ppt_h</p:attrName>
                                        </p:attrNameLst>
                                      </p:cBhvr>
                                      <p:tavLst>
                                        <p:tav tm="0">
                                          <p:val>
                                            <p:fltVal val="0"/>
                                          </p:val>
                                        </p:tav>
                                        <p:tav tm="100000">
                                          <p:val>
                                            <p:strVal val="#ppt_h"/>
                                          </p:val>
                                        </p:tav>
                                      </p:tavLst>
                                    </p:anim>
                                    <p:anim calcmode="lin" valueType="num">
                                      <p:cBhvr>
                                        <p:cTn id="9" dur="500" fill="hold"/>
                                        <p:tgtEl>
                                          <p:spTgt spid="275469"/>
                                        </p:tgtEl>
                                        <p:attrNameLst>
                                          <p:attrName>ppt_x</p:attrName>
                                        </p:attrNameLst>
                                      </p:cBhvr>
                                      <p:tavLst>
                                        <p:tav tm="0">
                                          <p:val>
                                            <p:fltVal val="0.5"/>
                                          </p:val>
                                        </p:tav>
                                        <p:tav tm="100000">
                                          <p:val>
                                            <p:strVal val="#ppt_x"/>
                                          </p:val>
                                        </p:tav>
                                      </p:tavLst>
                                    </p:anim>
                                    <p:anim calcmode="lin" valueType="num">
                                      <p:cBhvr>
                                        <p:cTn id="10" dur="500" fill="hold"/>
                                        <p:tgtEl>
                                          <p:spTgt spid="27546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69"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4929" name="Picture 43"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0"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0197" name="Rectangle 5"/>
          <p:cNvSpPr>
            <a:spLocks noChangeArrowheads="1"/>
          </p:cNvSpPr>
          <p:nvPr/>
        </p:nvSpPr>
        <p:spPr bwMode="auto">
          <a:xfrm>
            <a:off x="352425" y="681038"/>
            <a:ext cx="2179638" cy="11969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2400" dirty="0">
                <a:solidFill>
                  <a:srgbClr val="FD2558"/>
                </a:solidFill>
                <a:latin typeface="Helvetica" charset="0"/>
              </a:rPr>
              <a:t>    Abraham </a:t>
            </a:r>
            <a:r>
              <a:rPr lang="en-US" sz="2400" dirty="0" err="1">
                <a:solidFill>
                  <a:srgbClr val="FD2558"/>
                </a:solidFill>
                <a:latin typeface="Helvetica" charset="0"/>
              </a:rPr>
              <a:t>Kekie</a:t>
            </a:r>
            <a:r>
              <a:rPr lang="en-US" sz="2400" dirty="0">
                <a:solidFill>
                  <a:srgbClr val="FD2558"/>
                </a:solidFill>
                <a:latin typeface="Helvetica" charset="0"/>
              </a:rPr>
              <a:t>        </a:t>
            </a:r>
            <a:r>
              <a:rPr lang="en-US" sz="2400" dirty="0">
                <a:latin typeface="Helvetica" charset="0"/>
              </a:rPr>
              <a:t> </a:t>
            </a:r>
            <a:r>
              <a:rPr lang="en-US" sz="2400" dirty="0" err="1">
                <a:latin typeface="Helvetica" charset="0"/>
              </a:rPr>
              <a:t>Kerie</a:t>
            </a:r>
            <a:r>
              <a:rPr lang="en-US" sz="2400" dirty="0">
                <a:latin typeface="Helvetica" charset="0"/>
              </a:rPr>
              <a:t> 12:1-3</a:t>
            </a:r>
          </a:p>
        </p:txBody>
      </p:sp>
      <p:sp>
        <p:nvSpPr>
          <p:cNvPr id="520198" name="Rectangle 6"/>
          <p:cNvSpPr>
            <a:spLocks noChangeArrowheads="1"/>
          </p:cNvSpPr>
          <p:nvPr/>
        </p:nvSpPr>
        <p:spPr bwMode="auto">
          <a:xfrm>
            <a:off x="1108075" y="3603625"/>
            <a:ext cx="15732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rgbClr val="5BFF5B"/>
                </a:solidFill>
                <a:latin typeface="Helvetica" charset="0"/>
              </a:rPr>
              <a:t>KIJII</a:t>
            </a:r>
          </a:p>
        </p:txBody>
      </p:sp>
      <p:sp>
        <p:nvSpPr>
          <p:cNvPr id="520199"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124934" name="Line 8"/>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24935" name="Line 9"/>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24936" name="Line 10"/>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24937" name="Line 11"/>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24938" name="Line 12"/>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24939" name="Text Box 1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20206" name="Text Box 14"/>
          <p:cNvSpPr txBox="1">
            <a:spLocks noChangeArrowheads="1"/>
          </p:cNvSpPr>
          <p:nvPr/>
        </p:nvSpPr>
        <p:spPr bwMode="auto">
          <a:xfrm>
            <a:off x="6635750" y="649288"/>
            <a:ext cx="2508250" cy="830262"/>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2400">
                <a:solidFill>
                  <a:srgbClr val="FD2558"/>
                </a:solidFill>
                <a:latin typeface="Helvetica" charset="0"/>
                <a:ea typeface="ＭＳ Ｐゴシック" pitchFamily="34" charset="-128"/>
                <a:cs typeface="+mn-cs"/>
              </a:rPr>
              <a:t>Dietsidiekho-u</a:t>
            </a:r>
            <a:r>
              <a:rPr lang="en-US" sz="2400">
                <a:latin typeface="Helvetica" charset="0"/>
                <a:ea typeface="ＭＳ Ｐゴシック" pitchFamily="34" charset="-128"/>
                <a:cs typeface="+mn-cs"/>
              </a:rPr>
              <a:t>  Kerie 15:9-18</a:t>
            </a:r>
            <a:endParaRPr lang="en-US" sz="2000" b="0">
              <a:latin typeface="Comic Sans MS" pitchFamily="66" charset="0"/>
              <a:ea typeface="ＭＳ Ｐゴシック" pitchFamily="34" charset="-128"/>
              <a:cs typeface="+mn-cs"/>
            </a:endParaRPr>
          </a:p>
        </p:txBody>
      </p:sp>
      <p:sp>
        <p:nvSpPr>
          <p:cNvPr id="520207" name="Rectangle 15"/>
          <p:cNvSpPr>
            <a:spLocks noChangeArrowheads="1"/>
          </p:cNvSpPr>
          <p:nvPr/>
        </p:nvSpPr>
        <p:spPr bwMode="auto">
          <a:xfrm>
            <a:off x="3951288" y="3582988"/>
            <a:ext cx="15716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rgbClr val="5BFF5B"/>
                </a:solidFill>
                <a:latin typeface="Helvetica" charset="0"/>
              </a:rPr>
              <a:t>PUOSI</a:t>
            </a:r>
          </a:p>
        </p:txBody>
      </p:sp>
      <p:sp>
        <p:nvSpPr>
          <p:cNvPr id="520208" name="Rectangle 16"/>
          <p:cNvSpPr>
            <a:spLocks noChangeArrowheads="1"/>
          </p:cNvSpPr>
          <p:nvPr/>
        </p:nvSpPr>
        <p:spPr bwMode="auto">
          <a:xfrm>
            <a:off x="6423025" y="3598863"/>
            <a:ext cx="24876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rgbClr val="5BFF5B"/>
                </a:solidFill>
                <a:latin typeface="Helvetica" charset="0"/>
              </a:rPr>
              <a:t>THEJA</a:t>
            </a:r>
          </a:p>
        </p:txBody>
      </p:sp>
      <p:sp>
        <p:nvSpPr>
          <p:cNvPr id="520209" name="Rectangle 17"/>
          <p:cNvSpPr>
            <a:spLocks noChangeArrowheads="1"/>
          </p:cNvSpPr>
          <p:nvPr/>
        </p:nvSpPr>
        <p:spPr bwMode="auto">
          <a:xfrm>
            <a:off x="1109663" y="2859088"/>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rPr>
              <a:t>Kerie</a:t>
            </a:r>
            <a:r>
              <a:rPr lang="en-US" sz="2000" dirty="0">
                <a:latin typeface="Helvetica" charset="0"/>
              </a:rPr>
              <a:t> 13:15</a:t>
            </a:r>
          </a:p>
        </p:txBody>
      </p:sp>
      <p:sp>
        <p:nvSpPr>
          <p:cNvPr id="520210" name="Rectangle 18"/>
          <p:cNvSpPr>
            <a:spLocks noChangeArrowheads="1"/>
          </p:cNvSpPr>
          <p:nvPr/>
        </p:nvSpPr>
        <p:spPr bwMode="auto">
          <a:xfrm>
            <a:off x="938213" y="4032250"/>
            <a:ext cx="1479550"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rPr>
              <a:t>Kerie</a:t>
            </a:r>
            <a:r>
              <a:rPr lang="en-US" sz="2000" dirty="0">
                <a:latin typeface="Helvetica" charset="0"/>
              </a:rPr>
              <a:t> 12:1</a:t>
            </a:r>
          </a:p>
        </p:txBody>
      </p:sp>
      <p:sp>
        <p:nvSpPr>
          <p:cNvPr id="520211" name="Rectangle 19"/>
          <p:cNvSpPr>
            <a:spLocks noChangeArrowheads="1"/>
          </p:cNvSpPr>
          <p:nvPr/>
        </p:nvSpPr>
        <p:spPr bwMode="auto">
          <a:xfrm>
            <a:off x="3884613"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rPr>
              <a:t>Kerie</a:t>
            </a:r>
            <a:r>
              <a:rPr lang="en-US" sz="2000" dirty="0">
                <a:latin typeface="Helvetica" charset="0"/>
              </a:rPr>
              <a:t> 12:2</a:t>
            </a:r>
          </a:p>
        </p:txBody>
      </p:sp>
      <p:sp>
        <p:nvSpPr>
          <p:cNvPr id="520212" name="Rectangle 20"/>
          <p:cNvSpPr>
            <a:spLocks noChangeArrowheads="1"/>
          </p:cNvSpPr>
          <p:nvPr/>
        </p:nvSpPr>
        <p:spPr bwMode="auto">
          <a:xfrm>
            <a:off x="6551613"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rPr>
              <a:t>Kerie</a:t>
            </a:r>
            <a:r>
              <a:rPr lang="en-US" sz="2000" dirty="0">
                <a:latin typeface="Helvetica" charset="0"/>
              </a:rPr>
              <a:t> 12:3</a:t>
            </a:r>
          </a:p>
        </p:txBody>
      </p:sp>
      <p:sp>
        <p:nvSpPr>
          <p:cNvPr id="520213" name="Rectangle 21"/>
          <p:cNvSpPr>
            <a:spLocks noChangeArrowheads="1"/>
          </p:cNvSpPr>
          <p:nvPr/>
        </p:nvSpPr>
        <p:spPr bwMode="auto">
          <a:xfrm>
            <a:off x="3573463" y="2851150"/>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rPr>
              <a:t>Kerie</a:t>
            </a:r>
            <a:r>
              <a:rPr lang="en-US" sz="2000" dirty="0">
                <a:latin typeface="Helvetica" charset="0"/>
              </a:rPr>
              <a:t> 13:14-16</a:t>
            </a:r>
          </a:p>
        </p:txBody>
      </p:sp>
      <p:sp>
        <p:nvSpPr>
          <p:cNvPr id="520214" name="Rectangle 22"/>
          <p:cNvSpPr>
            <a:spLocks noChangeArrowheads="1"/>
          </p:cNvSpPr>
          <p:nvPr/>
        </p:nvSpPr>
        <p:spPr bwMode="auto">
          <a:xfrm>
            <a:off x="6435725" y="2860675"/>
            <a:ext cx="1993900"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rPr>
              <a:t>Kerie</a:t>
            </a:r>
            <a:r>
              <a:rPr lang="en-US" sz="2000" dirty="0">
                <a:latin typeface="Helvetica" charset="0"/>
              </a:rPr>
              <a:t> 15:9-18</a:t>
            </a:r>
          </a:p>
        </p:txBody>
      </p:sp>
      <p:sp>
        <p:nvSpPr>
          <p:cNvPr id="520215" name="Rectangle 23"/>
          <p:cNvSpPr>
            <a:spLocks noChangeArrowheads="1"/>
          </p:cNvSpPr>
          <p:nvPr/>
        </p:nvSpPr>
        <p:spPr bwMode="auto">
          <a:xfrm>
            <a:off x="315913" y="6365875"/>
            <a:ext cx="8634412" cy="458788"/>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2400" i="1">
                <a:solidFill>
                  <a:srgbClr val="FFFF39"/>
                </a:solidFill>
                <a:latin typeface="Helvetica" charset="0"/>
              </a:rPr>
              <a:t>Ketholeshii Nu Pesikeshii </a:t>
            </a:r>
            <a:r>
              <a:rPr lang="ja-JP" altLang="en-US" sz="2400" i="1">
                <a:solidFill>
                  <a:srgbClr val="FFFF39"/>
                </a:solidFill>
                <a:latin typeface="Helvetica" charset="0"/>
              </a:rPr>
              <a:t>“</a:t>
            </a:r>
            <a:r>
              <a:rPr lang="en-US" sz="2400" i="1">
                <a:solidFill>
                  <a:srgbClr val="FFFF39"/>
                </a:solidFill>
                <a:latin typeface="Helvetica" charset="0"/>
              </a:rPr>
              <a:t>Mviidzeu</a:t>
            </a:r>
            <a:r>
              <a:rPr lang="ja-JP" altLang="en-US" sz="2400" i="1">
                <a:solidFill>
                  <a:srgbClr val="FFFF39"/>
                </a:solidFill>
                <a:latin typeface="Helvetica" charset="0"/>
              </a:rPr>
              <a:t>”</a:t>
            </a:r>
            <a:endParaRPr lang="en-US" sz="2400" i="1">
              <a:solidFill>
                <a:srgbClr val="FFFF39"/>
              </a:solidFill>
              <a:latin typeface="Helvetica" charset="0"/>
            </a:endParaRPr>
          </a:p>
        </p:txBody>
      </p:sp>
      <p:sp>
        <p:nvSpPr>
          <p:cNvPr id="520216" name="Line 24"/>
          <p:cNvSpPr>
            <a:spLocks noChangeShapeType="1"/>
          </p:cNvSpPr>
          <p:nvPr/>
        </p:nvSpPr>
        <p:spPr bwMode="auto">
          <a:xfrm flipH="1">
            <a:off x="1765300" y="1992313"/>
            <a:ext cx="1495425" cy="414337"/>
          </a:xfrm>
          <a:prstGeom prst="line">
            <a:avLst/>
          </a:prstGeom>
          <a:noFill/>
          <a:ln w="76200" cmpd="tri">
            <a:solidFill>
              <a:schemeClr val="hlink"/>
            </a:solidFill>
            <a:round/>
            <a:headEnd/>
            <a:tailEnd/>
          </a:ln>
          <a:effectLst>
            <a:outerShdw blurRad="63500" dist="68978" dir="1379351"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20217" name="Line 25"/>
          <p:cNvSpPr>
            <a:spLocks noChangeShapeType="1"/>
          </p:cNvSpPr>
          <p:nvPr/>
        </p:nvSpPr>
        <p:spPr bwMode="auto">
          <a:xfrm>
            <a:off x="5913438" y="2036763"/>
            <a:ext cx="1389062" cy="334962"/>
          </a:xfrm>
          <a:prstGeom prst="line">
            <a:avLst/>
          </a:prstGeom>
          <a:noFill/>
          <a:ln w="76200" cmpd="tri">
            <a:solidFill>
              <a:schemeClr val="hlink"/>
            </a:solidFill>
            <a:round/>
            <a:headEnd/>
            <a:tailEnd/>
          </a:ln>
          <a:effectLst>
            <a:outerShdw blurRad="63500" dist="68978" dir="1379351"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20218" name="Line 26"/>
          <p:cNvSpPr>
            <a:spLocks noChangeShapeType="1"/>
          </p:cNvSpPr>
          <p:nvPr/>
        </p:nvSpPr>
        <p:spPr bwMode="auto">
          <a:xfrm flipH="1">
            <a:off x="4560888" y="2122488"/>
            <a:ext cx="0" cy="293687"/>
          </a:xfrm>
          <a:prstGeom prst="line">
            <a:avLst/>
          </a:prstGeom>
          <a:noFill/>
          <a:ln w="76200" cmpd="tri">
            <a:solidFill>
              <a:schemeClr val="hlink"/>
            </a:solidFill>
            <a:round/>
            <a:headEnd/>
            <a:tailEnd/>
          </a:ln>
          <a:effectLst>
            <a:outerShdw blurRad="63500" dist="68978" dir="1379351"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20219" name="Rectangle 27"/>
          <p:cNvSpPr>
            <a:spLocks noChangeArrowheads="1"/>
          </p:cNvSpPr>
          <p:nvPr/>
        </p:nvSpPr>
        <p:spPr bwMode="auto">
          <a:xfrm>
            <a:off x="790575" y="2443163"/>
            <a:ext cx="2386013"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chemeClr val="folHlink"/>
                </a:solidFill>
                <a:latin typeface="Helvetica" charset="0"/>
              </a:rPr>
              <a:t>KECHACHIE</a:t>
            </a:r>
          </a:p>
        </p:txBody>
      </p:sp>
      <p:sp>
        <p:nvSpPr>
          <p:cNvPr id="520220" name="Rectangle 28"/>
          <p:cNvSpPr>
            <a:spLocks noChangeArrowheads="1"/>
          </p:cNvSpPr>
          <p:nvPr/>
        </p:nvSpPr>
        <p:spPr bwMode="auto">
          <a:xfrm>
            <a:off x="3635375" y="2422525"/>
            <a:ext cx="21955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chemeClr val="folHlink"/>
                </a:solidFill>
                <a:latin typeface="Helvetica" charset="0"/>
              </a:rPr>
              <a:t>PUOCAIIU</a:t>
            </a:r>
          </a:p>
        </p:txBody>
      </p:sp>
      <p:sp>
        <p:nvSpPr>
          <p:cNvPr id="520221" name="Rectangle 29"/>
          <p:cNvSpPr>
            <a:spLocks noChangeArrowheads="1"/>
          </p:cNvSpPr>
          <p:nvPr/>
        </p:nvSpPr>
        <p:spPr bwMode="auto">
          <a:xfrm>
            <a:off x="6043613" y="2438400"/>
            <a:ext cx="34750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chemeClr val="folHlink"/>
                </a:solidFill>
                <a:latin typeface="Helvetica" charset="0"/>
              </a:rPr>
              <a:t>THEPHA KEJII</a:t>
            </a:r>
          </a:p>
        </p:txBody>
      </p:sp>
      <p:grpSp>
        <p:nvGrpSpPr>
          <p:cNvPr id="124956" name="Group 31"/>
          <p:cNvGrpSpPr>
            <a:grpSpLocks/>
          </p:cNvGrpSpPr>
          <p:nvPr/>
        </p:nvGrpSpPr>
        <p:grpSpPr bwMode="auto">
          <a:xfrm>
            <a:off x="190500" y="1152525"/>
            <a:ext cx="307975" cy="4992688"/>
            <a:chOff x="120" y="726"/>
            <a:chExt cx="194" cy="3145"/>
          </a:xfrm>
        </p:grpSpPr>
        <p:sp>
          <p:nvSpPr>
            <p:cNvPr id="124962" name="AutoShape 32"/>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24963" name="AutoShape 33"/>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24964" name="AutoShape 34"/>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24965" name="AutoShape 35"/>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124957" name="Text Box 37"/>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520232" name="Rectangle 40"/>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53</a:t>
            </a:r>
          </a:p>
        </p:txBody>
      </p:sp>
      <p:sp>
        <p:nvSpPr>
          <p:cNvPr id="124959" name="Text Box 41"/>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20234" name="Rectangle 42"/>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520236" name="Rectangle 44"/>
          <p:cNvSpPr>
            <a:spLocks noChangeArrowheads="1"/>
          </p:cNvSpPr>
          <p:nvPr/>
        </p:nvSpPr>
        <p:spPr bwMode="auto">
          <a:xfrm>
            <a:off x="2438400" y="773113"/>
            <a:ext cx="4197350" cy="141922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en-US" sz="3600" i="1">
                <a:solidFill>
                  <a:schemeClr val="tx2"/>
                </a:solidFill>
                <a:latin typeface="Kosher-Normal" charset="0"/>
                <a:ea typeface="ＭＳ Ｐゴシック" pitchFamily="34" charset="-128"/>
                <a:cs typeface="+mn-cs"/>
              </a:rPr>
              <a:t>ABRAM </a:t>
            </a:r>
          </a:p>
          <a:p>
            <a:pPr algn="ctr">
              <a:lnSpc>
                <a:spcPct val="80000"/>
              </a:lnSpc>
              <a:defRPr/>
            </a:pPr>
            <a:r>
              <a:rPr lang="en-US" sz="3600" i="1">
                <a:solidFill>
                  <a:schemeClr val="tx2"/>
                </a:solidFill>
                <a:latin typeface="Kosher-Normal" charset="0"/>
                <a:ea typeface="ＭＳ Ｐゴシック" pitchFamily="34" charset="-128"/>
                <a:cs typeface="+mn-cs"/>
              </a:rPr>
              <a:t>GEINU  DIETSIDIEKHO-U</a:t>
            </a:r>
            <a:endParaRPr lang="en-US" sz="4000" i="1">
              <a:solidFill>
                <a:schemeClr val="tx2"/>
              </a:solidFill>
              <a:latin typeface="Kosher-Normal"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20221"/>
                                        </p:tgtEl>
                                        <p:attrNameLst>
                                          <p:attrName>style.visibility</p:attrName>
                                        </p:attrNameLst>
                                      </p:cBhvr>
                                      <p:to>
                                        <p:strVal val="visible"/>
                                      </p:to>
                                    </p:set>
                                    <p:animEffect transition="in" filter="fade">
                                      <p:cBhvr>
                                        <p:cTn id="7" dur="1000"/>
                                        <p:tgtEl>
                                          <p:spTgt spid="5202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0214"/>
                                        </p:tgtEl>
                                        <p:attrNameLst>
                                          <p:attrName>style.visibility</p:attrName>
                                        </p:attrNameLst>
                                      </p:cBhvr>
                                      <p:to>
                                        <p:strVal val="visible"/>
                                      </p:to>
                                    </p:set>
                                    <p:animEffect transition="in" filter="fade">
                                      <p:cBhvr>
                                        <p:cTn id="10" dur="1000"/>
                                        <p:tgtEl>
                                          <p:spTgt spid="520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214" grpId="0" autoUpdateAnimBg="0"/>
      <p:bldP spid="520221"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2"/>
          <p:cNvSpPr>
            <a:spLocks noChangeArrowheads="1"/>
          </p:cNvSpPr>
          <p:nvPr/>
        </p:nvSpPr>
        <p:spPr bwMode="auto">
          <a:xfrm>
            <a:off x="569913" y="1347788"/>
            <a:ext cx="6718300" cy="11049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en-US" sz="2800" i="1">
                <a:latin typeface="Times New Roman" pitchFamily="18" charset="0"/>
                <a:ea typeface="ＭＳ Ｐゴシック" pitchFamily="34" charset="-128"/>
                <a:cs typeface="+mn-cs"/>
              </a:rPr>
              <a:t>  </a:t>
            </a:r>
            <a:r>
              <a:rPr lang="en-US" sz="3600" i="1">
                <a:solidFill>
                  <a:schemeClr val="tx2"/>
                </a:solidFill>
                <a:latin typeface="Times New Roman" pitchFamily="18" charset="0"/>
                <a:ea typeface="ＭＳ Ｐゴシック" pitchFamily="34" charset="-128"/>
                <a:cs typeface="+mn-cs"/>
              </a:rPr>
              <a:t> </a:t>
            </a:r>
            <a:r>
              <a:rPr lang="en-US" sz="3600" i="1" u="sng">
                <a:solidFill>
                  <a:schemeClr val="folHlink"/>
                </a:solidFill>
                <a:latin typeface="Times New Roman" pitchFamily="18" charset="0"/>
                <a:ea typeface="ＭＳ Ｐゴシック" pitchFamily="34" charset="-128"/>
                <a:cs typeface="+mn-cs"/>
              </a:rPr>
              <a:t>THEPHA KEBA</a:t>
            </a:r>
            <a:r>
              <a:rPr lang="en-US" sz="3600" i="1">
                <a:solidFill>
                  <a:schemeClr val="folHlink"/>
                </a:solidFill>
                <a:latin typeface="Times New Roman" pitchFamily="18" charset="0"/>
                <a:ea typeface="ＭＳ Ｐゴシック" pitchFamily="34" charset="-128"/>
                <a:cs typeface="+mn-cs"/>
              </a:rPr>
              <a:t> </a:t>
            </a:r>
            <a:r>
              <a:rPr lang="en-US" sz="2800" i="1">
                <a:solidFill>
                  <a:schemeClr val="tx2"/>
                </a:solidFill>
                <a:latin typeface="Times New Roman" pitchFamily="18" charset="0"/>
                <a:ea typeface="ＭＳ Ｐゴシック" pitchFamily="34" charset="-128"/>
                <a:cs typeface="+mn-cs"/>
              </a:rPr>
              <a:t> </a:t>
            </a:r>
            <a:r>
              <a:rPr lang="en-US" sz="2800" i="1">
                <a:latin typeface="Times New Roman" pitchFamily="18" charset="0"/>
                <a:ea typeface="ＭＳ Ｐゴシック" pitchFamily="34" charset="-128"/>
                <a:cs typeface="+mn-cs"/>
              </a:rPr>
              <a:t>PFEKHODIE...</a:t>
            </a:r>
          </a:p>
          <a:p>
            <a:pPr>
              <a:lnSpc>
                <a:spcPct val="50000"/>
              </a:lnSpc>
              <a:spcBef>
                <a:spcPct val="50000"/>
              </a:spcBef>
              <a:defRPr/>
            </a:pPr>
            <a:endParaRPr lang="en-US" sz="2800" i="1">
              <a:latin typeface="Times New Roman" pitchFamily="18" charset="0"/>
              <a:ea typeface="ＭＳ Ｐゴシック" pitchFamily="34" charset="-128"/>
              <a:cs typeface="+mn-cs"/>
            </a:endParaRPr>
          </a:p>
        </p:txBody>
      </p:sp>
      <p:sp>
        <p:nvSpPr>
          <p:cNvPr id="501763" name="Rectangle 3"/>
          <p:cNvSpPr>
            <a:spLocks noChangeArrowheads="1"/>
          </p:cNvSpPr>
          <p:nvPr/>
        </p:nvSpPr>
        <p:spPr bwMode="auto">
          <a:xfrm>
            <a:off x="600075" y="398463"/>
            <a:ext cx="10056813" cy="109378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lvl="1">
              <a:lnSpc>
                <a:spcPct val="45000"/>
              </a:lnSpc>
              <a:spcBef>
                <a:spcPct val="50000"/>
              </a:spcBef>
              <a:defRPr/>
            </a:pPr>
            <a:r>
              <a:rPr lang="en-US" sz="4400" i="1" dirty="0">
                <a:solidFill>
                  <a:srgbClr val="66FF78"/>
                </a:solidFill>
                <a:latin typeface="Times New Roman" charset="0"/>
              </a:rPr>
              <a:t>MHARHII CAII KEMEYIE</a:t>
            </a:r>
          </a:p>
          <a:p>
            <a:pPr lvl="1">
              <a:lnSpc>
                <a:spcPct val="45000"/>
              </a:lnSpc>
              <a:spcBef>
                <a:spcPct val="50000"/>
              </a:spcBef>
              <a:defRPr/>
            </a:pPr>
            <a:r>
              <a:rPr lang="en-US" sz="4400" i="1" dirty="0">
                <a:solidFill>
                  <a:srgbClr val="66FF78"/>
                </a:solidFill>
                <a:latin typeface="Times New Roman" charset="0"/>
              </a:rPr>
              <a:t>                  KENIE... </a:t>
            </a:r>
          </a:p>
        </p:txBody>
      </p:sp>
      <p:sp>
        <p:nvSpPr>
          <p:cNvPr id="501765" name="Rectangle 5"/>
          <p:cNvSpPr>
            <a:spLocks noChangeArrowheads="1"/>
          </p:cNvSpPr>
          <p:nvPr/>
        </p:nvSpPr>
        <p:spPr bwMode="auto">
          <a:xfrm>
            <a:off x="682625" y="2166938"/>
            <a:ext cx="7164388" cy="94456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ja-JP" altLang="en-US" sz="2800" i="1">
                <a:latin typeface="Times New Roman" charset="0"/>
              </a:rPr>
              <a:t>“</a:t>
            </a:r>
            <a:r>
              <a:rPr lang="en-US" altLang="ja-JP" sz="2800" i="1">
                <a:latin typeface="Times New Roman" charset="0"/>
              </a:rPr>
              <a:t>NO</a:t>
            </a:r>
            <a:r>
              <a:rPr lang="en-US" altLang="ja-JP" sz="2800" i="1">
                <a:solidFill>
                  <a:schemeClr val="folHlink"/>
                </a:solidFill>
                <a:latin typeface="Times New Roman" charset="0"/>
              </a:rPr>
              <a:t> </a:t>
            </a:r>
            <a:r>
              <a:rPr lang="en-US" altLang="ja-JP" sz="2800" i="1" u="sng">
                <a:solidFill>
                  <a:schemeClr val="folHlink"/>
                </a:solidFill>
                <a:latin typeface="Times New Roman" charset="0"/>
              </a:rPr>
              <a:t>LOUU</a:t>
            </a:r>
            <a:r>
              <a:rPr lang="en-US" altLang="ja-JP" sz="2800" i="1">
                <a:solidFill>
                  <a:schemeClr val="folHlink"/>
                </a:solidFill>
                <a:latin typeface="Times New Roman" charset="0"/>
              </a:rPr>
              <a:t> </a:t>
            </a:r>
            <a:r>
              <a:rPr lang="en-US" altLang="ja-JP" sz="2800" i="1">
                <a:latin typeface="Times New Roman" charset="0"/>
              </a:rPr>
              <a:t>CHIISHII RO…</a:t>
            </a:r>
          </a:p>
          <a:p>
            <a:pPr>
              <a:lnSpc>
                <a:spcPct val="50000"/>
              </a:lnSpc>
              <a:spcBef>
                <a:spcPct val="50000"/>
              </a:spcBef>
              <a:defRPr/>
            </a:pPr>
            <a:r>
              <a:rPr lang="en-US" sz="2800" i="1">
                <a:latin typeface="Times New Roman" charset="0"/>
              </a:rPr>
              <a:t>		A</a:t>
            </a:r>
            <a:r>
              <a:rPr lang="en-US" sz="2800" i="1">
                <a:solidFill>
                  <a:schemeClr val="folHlink"/>
                </a:solidFill>
                <a:latin typeface="Times New Roman" charset="0"/>
              </a:rPr>
              <a:t> </a:t>
            </a:r>
            <a:r>
              <a:rPr lang="en-US" sz="2800" i="1" u="sng">
                <a:solidFill>
                  <a:schemeClr val="folHlink"/>
                </a:solidFill>
                <a:latin typeface="Times New Roman" charset="0"/>
              </a:rPr>
              <a:t>HAU</a:t>
            </a:r>
            <a:r>
              <a:rPr lang="en-US" sz="2800" i="1">
                <a:solidFill>
                  <a:schemeClr val="folHlink"/>
                </a:solidFill>
                <a:latin typeface="Times New Roman" charset="0"/>
              </a:rPr>
              <a:t> </a:t>
            </a:r>
            <a:r>
              <a:rPr lang="en-US" sz="2800" i="1">
                <a:latin typeface="Times New Roman" charset="0"/>
              </a:rPr>
              <a:t>CHIISHIITUO.</a:t>
            </a:r>
            <a:r>
              <a:rPr lang="ja-JP" altLang="en-US" sz="2800" i="1">
                <a:latin typeface="Times New Roman" charset="0"/>
              </a:rPr>
              <a:t>”</a:t>
            </a:r>
            <a:endParaRPr lang="en-US" sz="2800" i="1">
              <a:latin typeface="Times New Roman" charset="0"/>
            </a:endParaRPr>
          </a:p>
        </p:txBody>
      </p:sp>
      <p:sp>
        <p:nvSpPr>
          <p:cNvPr id="501766" name="Rectangle 6"/>
          <p:cNvSpPr>
            <a:spLocks noChangeArrowheads="1"/>
          </p:cNvSpPr>
          <p:nvPr/>
        </p:nvSpPr>
        <p:spPr bwMode="auto">
          <a:xfrm>
            <a:off x="700088" y="3754438"/>
            <a:ext cx="7434262" cy="6381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en-US" sz="3600" i="1" dirty="0">
                <a:solidFill>
                  <a:schemeClr val="tx2"/>
                </a:solidFill>
                <a:latin typeface="Times New Roman" charset="0"/>
              </a:rPr>
              <a:t> </a:t>
            </a:r>
            <a:r>
              <a:rPr lang="en-US" sz="3600" i="1" u="sng" dirty="0">
                <a:solidFill>
                  <a:schemeClr val="folHlink"/>
                </a:solidFill>
                <a:latin typeface="Times New Roman" charset="0"/>
              </a:rPr>
              <a:t>THEPHA KEJII</a:t>
            </a:r>
            <a:r>
              <a:rPr lang="en-US" sz="3200" i="1" dirty="0">
                <a:solidFill>
                  <a:schemeClr val="tx2"/>
                </a:solidFill>
                <a:latin typeface="Times New Roman" charset="0"/>
              </a:rPr>
              <a:t> </a:t>
            </a:r>
            <a:r>
              <a:rPr lang="en-US" sz="2800" i="1" dirty="0">
                <a:solidFill>
                  <a:schemeClr val="tx2"/>
                </a:solidFill>
                <a:latin typeface="Times New Roman" charset="0"/>
              </a:rPr>
              <a:t> </a:t>
            </a:r>
            <a:r>
              <a:rPr lang="en-US" sz="2800" i="1" dirty="0">
                <a:latin typeface="Times New Roman" charset="0"/>
              </a:rPr>
              <a:t>PFEKHODIE...</a:t>
            </a:r>
          </a:p>
        </p:txBody>
      </p:sp>
      <p:sp>
        <p:nvSpPr>
          <p:cNvPr id="501767" name="Rectangle 7"/>
          <p:cNvSpPr>
            <a:spLocks noChangeArrowheads="1"/>
          </p:cNvSpPr>
          <p:nvPr/>
        </p:nvSpPr>
        <p:spPr bwMode="auto">
          <a:xfrm>
            <a:off x="612775" y="4641850"/>
            <a:ext cx="7947025" cy="95091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ja-JP" altLang="en-US" sz="2800" i="1">
                <a:latin typeface="Times New Roman" charset="0"/>
              </a:rPr>
              <a:t>“</a:t>
            </a:r>
            <a:r>
              <a:rPr lang="en-US" altLang="ja-JP" sz="2800" i="1">
                <a:solidFill>
                  <a:srgbClr val="FFFF00"/>
                </a:solidFill>
                <a:latin typeface="Times New Roman" charset="0"/>
              </a:rPr>
              <a:t>N THUO CHIISHIE MO SHIEREI, </a:t>
            </a:r>
            <a:r>
              <a:rPr lang="en-US" altLang="ja-JP" sz="2800" i="1">
                <a:latin typeface="Times New Roman" charset="0"/>
              </a:rPr>
              <a:t>A WE </a:t>
            </a:r>
            <a:r>
              <a:rPr lang="en-US" altLang="ja-JP" sz="2800" i="1" u="sng">
                <a:solidFill>
                  <a:schemeClr val="folHlink"/>
                </a:solidFill>
                <a:latin typeface="Times New Roman" charset="0"/>
              </a:rPr>
              <a:t>HAU MOREI LOUU</a:t>
            </a:r>
            <a:r>
              <a:rPr lang="en-US" altLang="ja-JP" sz="2800" i="1" u="sng">
                <a:latin typeface="Times New Roman" charset="0"/>
              </a:rPr>
              <a:t> </a:t>
            </a:r>
            <a:r>
              <a:rPr lang="en-US" altLang="ja-JP" sz="2800" i="1">
                <a:latin typeface="Times New Roman" charset="0"/>
              </a:rPr>
              <a:t>  </a:t>
            </a:r>
            <a:r>
              <a:rPr lang="en-US" sz="2800" i="1">
                <a:solidFill>
                  <a:schemeClr val="tx2"/>
                </a:solidFill>
                <a:latin typeface="Times New Roman" charset="0"/>
              </a:rPr>
              <a:t> </a:t>
            </a:r>
            <a:r>
              <a:rPr lang="en-US" sz="2800" i="1">
                <a:latin typeface="Times New Roman" charset="0"/>
              </a:rPr>
              <a:t>CHIISHIITUO.</a:t>
            </a:r>
            <a:r>
              <a:rPr lang="ja-JP" altLang="en-US" sz="2800" i="1">
                <a:latin typeface="Times New Roman" charset="0"/>
              </a:rPr>
              <a:t>”</a:t>
            </a:r>
            <a:endParaRPr lang="en-US" sz="2800" i="1">
              <a:latin typeface="Times New Roman" charset="0"/>
            </a:endParaRPr>
          </a:p>
        </p:txBody>
      </p:sp>
      <p:sp>
        <p:nvSpPr>
          <p:cNvPr id="501768" name="AutoShape 8"/>
          <p:cNvSpPr>
            <a:spLocks noChangeArrowheads="1"/>
          </p:cNvSpPr>
          <p:nvPr/>
        </p:nvSpPr>
        <p:spPr bwMode="auto">
          <a:xfrm>
            <a:off x="484188" y="3797300"/>
            <a:ext cx="7858125" cy="2303463"/>
          </a:xfrm>
          <a:prstGeom prst="roundRect">
            <a:avLst>
              <a:gd name="adj" fmla="val 16667"/>
            </a:avLst>
          </a:prstGeom>
          <a:noFill/>
          <a:ln w="76200">
            <a:solidFill>
              <a:srgbClr val="FF0000"/>
            </a:solidFill>
            <a:round/>
            <a:headEnd/>
            <a:tailEnd/>
          </a:ln>
          <a:effectLst>
            <a:outerShdw blurRad="63500" dist="99190" dir="2388334" algn="ctr" rotWithShape="0">
              <a:schemeClr val="bg2">
                <a:alpha val="74998"/>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126983" name="Text Box 9"/>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501775" name="Rectangle 15"/>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54</a:t>
            </a:r>
          </a:p>
        </p:txBody>
      </p:sp>
      <p:sp>
        <p:nvSpPr>
          <p:cNvPr id="126985" name="Text Box 16"/>
          <p:cNvSpPr txBox="1">
            <a:spLocks noChangeArrowheads="1"/>
          </p:cNvSpPr>
          <p:nvPr/>
        </p:nvSpPr>
        <p:spPr bwMode="auto">
          <a:xfrm>
            <a:off x="8591550"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5</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501762"/>
                                        </p:tgtEl>
                                        <p:attrNameLst>
                                          <p:attrName>style.visibility</p:attrName>
                                        </p:attrNameLst>
                                      </p:cBhvr>
                                      <p:to>
                                        <p:strVal val="visible"/>
                                      </p:to>
                                    </p:set>
                                    <p:anim calcmode="lin" valueType="num">
                                      <p:cBhvr>
                                        <p:cTn id="7" dur="500" fill="hold"/>
                                        <p:tgtEl>
                                          <p:spTgt spid="501762"/>
                                        </p:tgtEl>
                                        <p:attrNameLst>
                                          <p:attrName>ppt_w</p:attrName>
                                        </p:attrNameLst>
                                      </p:cBhvr>
                                      <p:tavLst>
                                        <p:tav tm="0">
                                          <p:val>
                                            <p:strVal val="2/3*#ppt_w"/>
                                          </p:val>
                                        </p:tav>
                                        <p:tav tm="100000">
                                          <p:val>
                                            <p:strVal val="#ppt_w"/>
                                          </p:val>
                                        </p:tav>
                                      </p:tavLst>
                                    </p:anim>
                                    <p:anim calcmode="lin" valueType="num">
                                      <p:cBhvr>
                                        <p:cTn id="8" dur="500" fill="hold"/>
                                        <p:tgtEl>
                                          <p:spTgt spid="501762"/>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501765"/>
                                        </p:tgtEl>
                                        <p:attrNameLst>
                                          <p:attrName>style.visibility</p:attrName>
                                        </p:attrNameLst>
                                      </p:cBhvr>
                                      <p:to>
                                        <p:strVal val="visible"/>
                                      </p:to>
                                    </p:set>
                                    <p:anim calcmode="lin" valueType="num">
                                      <p:cBhvr>
                                        <p:cTn id="13" dur="500" fill="hold"/>
                                        <p:tgtEl>
                                          <p:spTgt spid="501765"/>
                                        </p:tgtEl>
                                        <p:attrNameLst>
                                          <p:attrName>ppt_w</p:attrName>
                                        </p:attrNameLst>
                                      </p:cBhvr>
                                      <p:tavLst>
                                        <p:tav tm="0">
                                          <p:val>
                                            <p:strVal val="2/3*#ppt_w"/>
                                          </p:val>
                                        </p:tav>
                                        <p:tav tm="100000">
                                          <p:val>
                                            <p:strVal val="#ppt_w"/>
                                          </p:val>
                                        </p:tav>
                                      </p:tavLst>
                                    </p:anim>
                                    <p:anim calcmode="lin" valueType="num">
                                      <p:cBhvr>
                                        <p:cTn id="14" dur="500" fill="hold"/>
                                        <p:tgtEl>
                                          <p:spTgt spid="501765"/>
                                        </p:tgtEl>
                                        <p:attrNameLst>
                                          <p:attrName>ppt_h</p:attrName>
                                        </p:attrNameLst>
                                      </p:cBhvr>
                                      <p:tavLst>
                                        <p:tav tm="0">
                                          <p:val>
                                            <p:strVal val="2/3*#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501766"/>
                                        </p:tgtEl>
                                        <p:attrNameLst>
                                          <p:attrName>style.visibility</p:attrName>
                                        </p:attrNameLst>
                                      </p:cBhvr>
                                      <p:to>
                                        <p:strVal val="visible"/>
                                      </p:to>
                                    </p:set>
                                    <p:anim calcmode="lin" valueType="num">
                                      <p:cBhvr>
                                        <p:cTn id="19" dur="500" fill="hold"/>
                                        <p:tgtEl>
                                          <p:spTgt spid="501766"/>
                                        </p:tgtEl>
                                        <p:attrNameLst>
                                          <p:attrName>ppt_w</p:attrName>
                                        </p:attrNameLst>
                                      </p:cBhvr>
                                      <p:tavLst>
                                        <p:tav tm="0">
                                          <p:val>
                                            <p:strVal val="2/3*#ppt_w"/>
                                          </p:val>
                                        </p:tav>
                                        <p:tav tm="100000">
                                          <p:val>
                                            <p:strVal val="#ppt_w"/>
                                          </p:val>
                                        </p:tav>
                                      </p:tavLst>
                                    </p:anim>
                                    <p:anim calcmode="lin" valueType="num">
                                      <p:cBhvr>
                                        <p:cTn id="20" dur="500" fill="hold"/>
                                        <p:tgtEl>
                                          <p:spTgt spid="501766"/>
                                        </p:tgtEl>
                                        <p:attrNameLst>
                                          <p:attrName>ppt_h</p:attrName>
                                        </p:attrNameLst>
                                      </p:cBhvr>
                                      <p:tavLst>
                                        <p:tav tm="0">
                                          <p:val>
                                            <p:strVal val="2/3*#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501767"/>
                                        </p:tgtEl>
                                        <p:attrNameLst>
                                          <p:attrName>style.visibility</p:attrName>
                                        </p:attrNameLst>
                                      </p:cBhvr>
                                      <p:to>
                                        <p:strVal val="visible"/>
                                      </p:to>
                                    </p:set>
                                    <p:anim calcmode="lin" valueType="num">
                                      <p:cBhvr>
                                        <p:cTn id="25" dur="500" fill="hold"/>
                                        <p:tgtEl>
                                          <p:spTgt spid="501767"/>
                                        </p:tgtEl>
                                        <p:attrNameLst>
                                          <p:attrName>ppt_w</p:attrName>
                                        </p:attrNameLst>
                                      </p:cBhvr>
                                      <p:tavLst>
                                        <p:tav tm="0">
                                          <p:val>
                                            <p:strVal val="2/3*#ppt_w"/>
                                          </p:val>
                                        </p:tav>
                                        <p:tav tm="100000">
                                          <p:val>
                                            <p:strVal val="#ppt_w"/>
                                          </p:val>
                                        </p:tav>
                                      </p:tavLst>
                                    </p:anim>
                                    <p:anim calcmode="lin" valueType="num">
                                      <p:cBhvr>
                                        <p:cTn id="26" dur="500" fill="hold"/>
                                        <p:tgtEl>
                                          <p:spTgt spid="501767"/>
                                        </p:tgtEl>
                                        <p:attrNameLst>
                                          <p:attrName>ppt_h</p:attrName>
                                        </p:attrNameLst>
                                      </p:cBhvr>
                                      <p:tavLst>
                                        <p:tav tm="0">
                                          <p:val>
                                            <p:strVal val="2/3*#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501768"/>
                                        </p:tgtEl>
                                        <p:attrNameLst>
                                          <p:attrName>style.visibility</p:attrName>
                                        </p:attrNameLst>
                                      </p:cBhvr>
                                      <p:to>
                                        <p:strVal val="visible"/>
                                      </p:to>
                                    </p:set>
                                    <p:anim calcmode="lin" valueType="num">
                                      <p:cBhvr>
                                        <p:cTn id="31" dur="500" fill="hold"/>
                                        <p:tgtEl>
                                          <p:spTgt spid="501768"/>
                                        </p:tgtEl>
                                        <p:attrNameLst>
                                          <p:attrName>ppt_w</p:attrName>
                                        </p:attrNameLst>
                                      </p:cBhvr>
                                      <p:tavLst>
                                        <p:tav tm="0">
                                          <p:val>
                                            <p:strVal val="2/3*#ppt_w"/>
                                          </p:val>
                                        </p:tav>
                                        <p:tav tm="100000">
                                          <p:val>
                                            <p:strVal val="#ppt_w"/>
                                          </p:val>
                                        </p:tav>
                                      </p:tavLst>
                                    </p:anim>
                                    <p:anim calcmode="lin" valueType="num">
                                      <p:cBhvr>
                                        <p:cTn id="32" dur="500" fill="hold"/>
                                        <p:tgtEl>
                                          <p:spTgt spid="50176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62" grpId="0" autoUpdateAnimBg="0"/>
      <p:bldP spid="501765" grpId="0" autoUpdateAnimBg="0"/>
      <p:bldP spid="501766" grpId="0" autoUpdateAnimBg="0"/>
      <p:bldP spid="501767" grpId="0" autoUpdateAnimBg="0"/>
      <p:bldP spid="50176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747713" y="1912938"/>
            <a:ext cx="7659687" cy="279876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en-US" sz="5400" baseline="32000" dirty="0">
                <a:latin typeface="Times New Roman" charset="0"/>
              </a:rPr>
              <a:t>17</a:t>
            </a:r>
            <a:r>
              <a:rPr lang="en-US" sz="4400" dirty="0">
                <a:latin typeface="Times New Roman" charset="0"/>
              </a:rPr>
              <a:t>Siisie </a:t>
            </a:r>
            <a:r>
              <a:rPr lang="en-US" sz="4400" dirty="0" err="1">
                <a:latin typeface="Times New Roman" charset="0"/>
              </a:rPr>
              <a:t>niaki</a:t>
            </a:r>
            <a:r>
              <a:rPr lang="en-US" sz="4400" dirty="0">
                <a:latin typeface="Times New Roman" charset="0"/>
              </a:rPr>
              <a:t> </a:t>
            </a:r>
            <a:r>
              <a:rPr lang="en-US" sz="4400" dirty="0" err="1">
                <a:latin typeface="Times New Roman" charset="0"/>
              </a:rPr>
              <a:t>leta</a:t>
            </a:r>
            <a:r>
              <a:rPr lang="en-US" sz="4400" dirty="0">
                <a:latin typeface="Times New Roman" charset="0"/>
              </a:rPr>
              <a:t> </a:t>
            </a:r>
            <a:r>
              <a:rPr lang="en-US" sz="4400" dirty="0" err="1">
                <a:latin typeface="Times New Roman" charset="0"/>
              </a:rPr>
              <a:t>di</a:t>
            </a:r>
            <a:r>
              <a:rPr lang="en-US" sz="4400" dirty="0">
                <a:latin typeface="Times New Roman" charset="0"/>
              </a:rPr>
              <a:t> </a:t>
            </a:r>
            <a:r>
              <a:rPr lang="en-US" sz="4400" dirty="0" err="1">
                <a:latin typeface="Times New Roman" charset="0"/>
              </a:rPr>
              <a:t>tei</a:t>
            </a:r>
            <a:r>
              <a:rPr lang="en-US" sz="4400" dirty="0">
                <a:latin typeface="Times New Roman" charset="0"/>
              </a:rPr>
              <a:t> </a:t>
            </a:r>
            <a:r>
              <a:rPr lang="en-US" sz="4400" dirty="0" err="1">
                <a:latin typeface="Times New Roman" charset="0"/>
              </a:rPr>
              <a:t>zeita</a:t>
            </a:r>
            <a:r>
              <a:rPr lang="en-US" sz="4400" dirty="0">
                <a:latin typeface="Times New Roman" charset="0"/>
              </a:rPr>
              <a:t> </a:t>
            </a:r>
            <a:r>
              <a:rPr lang="en-US" sz="4400" dirty="0" err="1">
                <a:latin typeface="Times New Roman" charset="0"/>
              </a:rPr>
              <a:t>tse</a:t>
            </a:r>
            <a:r>
              <a:rPr lang="en-US" sz="4400" dirty="0">
                <a:latin typeface="Times New Roman" charset="0"/>
              </a:rPr>
              <a:t>, </a:t>
            </a:r>
            <a:r>
              <a:rPr lang="en-US" sz="4400" dirty="0" err="1">
                <a:latin typeface="Times New Roman" charset="0"/>
              </a:rPr>
              <a:t>harie</a:t>
            </a:r>
            <a:r>
              <a:rPr lang="en-US" sz="4400" dirty="0">
                <a:latin typeface="Times New Roman" charset="0"/>
              </a:rPr>
              <a:t>, </a:t>
            </a:r>
            <a:r>
              <a:rPr lang="en-US" sz="4400" dirty="0" err="1">
                <a:latin typeface="Times New Roman" charset="0"/>
              </a:rPr>
              <a:t>mikhu</a:t>
            </a:r>
            <a:r>
              <a:rPr lang="en-US" sz="4400" dirty="0">
                <a:latin typeface="Times New Roman" charset="0"/>
              </a:rPr>
              <a:t> mi-ii </a:t>
            </a:r>
            <a:r>
              <a:rPr lang="en-US" sz="4400" dirty="0" err="1">
                <a:latin typeface="Times New Roman" charset="0"/>
              </a:rPr>
              <a:t>puo</a:t>
            </a:r>
            <a:r>
              <a:rPr lang="en-US" sz="4400" dirty="0">
                <a:latin typeface="Times New Roman" charset="0"/>
              </a:rPr>
              <a:t>, mu </a:t>
            </a:r>
            <a:r>
              <a:rPr lang="en-US" sz="4400" dirty="0" err="1">
                <a:latin typeface="Times New Roman" charset="0"/>
              </a:rPr>
              <a:t>mitu</a:t>
            </a:r>
            <a:r>
              <a:rPr lang="en-US" sz="4400" dirty="0">
                <a:latin typeface="Times New Roman" charset="0"/>
              </a:rPr>
              <a:t> </a:t>
            </a:r>
            <a:r>
              <a:rPr lang="en-US" sz="4400" dirty="0" err="1">
                <a:latin typeface="Times New Roman" charset="0"/>
              </a:rPr>
              <a:t>puo</a:t>
            </a:r>
            <a:r>
              <a:rPr lang="en-US" sz="4400" dirty="0">
                <a:latin typeface="Times New Roman" charset="0"/>
              </a:rPr>
              <a:t> </a:t>
            </a:r>
            <a:r>
              <a:rPr lang="en-US" sz="4400" dirty="0" err="1">
                <a:latin typeface="Times New Roman" charset="0"/>
              </a:rPr>
              <a:t>chii</a:t>
            </a:r>
            <a:r>
              <a:rPr lang="en-US" sz="4400" dirty="0">
                <a:latin typeface="Times New Roman" charset="0"/>
              </a:rPr>
              <a:t> </a:t>
            </a:r>
            <a:r>
              <a:rPr lang="en-US" sz="4400" dirty="0" err="1">
                <a:latin typeface="Times New Roman" charset="0"/>
              </a:rPr>
              <a:t>khrieko</a:t>
            </a:r>
            <a:r>
              <a:rPr lang="en-US" sz="4400" dirty="0">
                <a:latin typeface="Times New Roman" charset="0"/>
              </a:rPr>
              <a:t> </a:t>
            </a:r>
            <a:r>
              <a:rPr lang="en-US" sz="4400" dirty="0" err="1">
                <a:latin typeface="Times New Roman" charset="0"/>
              </a:rPr>
              <a:t>donu</a:t>
            </a:r>
            <a:r>
              <a:rPr lang="en-US" sz="4400" dirty="0">
                <a:latin typeface="Times New Roman" charset="0"/>
              </a:rPr>
              <a:t> </a:t>
            </a:r>
            <a:r>
              <a:rPr lang="en-US" sz="4400" dirty="0" err="1">
                <a:latin typeface="Times New Roman" charset="0"/>
              </a:rPr>
              <a:t>vota</a:t>
            </a:r>
            <a:r>
              <a:rPr lang="en-US" sz="4400" dirty="0">
                <a:latin typeface="Times New Roman" charset="0"/>
              </a:rPr>
              <a:t>. </a:t>
            </a:r>
            <a:r>
              <a:rPr lang="en-US" sz="2800" dirty="0">
                <a:solidFill>
                  <a:schemeClr val="folHlink"/>
                </a:solidFill>
                <a:latin typeface="Times New Roman" charset="0"/>
              </a:rPr>
              <a:t>	</a:t>
            </a:r>
          </a:p>
        </p:txBody>
      </p:sp>
      <p:sp>
        <p:nvSpPr>
          <p:cNvPr id="99331" name="Rectangle 3"/>
          <p:cNvSpPr>
            <a:spLocks noChangeArrowheads="1"/>
          </p:cNvSpPr>
          <p:nvPr/>
        </p:nvSpPr>
        <p:spPr bwMode="auto">
          <a:xfrm>
            <a:off x="1625600" y="166688"/>
            <a:ext cx="6153150" cy="139223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nSpc>
                <a:spcPct val="45000"/>
              </a:lnSpc>
              <a:spcBef>
                <a:spcPct val="50000"/>
              </a:spcBef>
              <a:defRPr/>
            </a:pPr>
            <a:endParaRPr lang="en-US" sz="3600" i="1">
              <a:solidFill>
                <a:schemeClr val="tx2"/>
              </a:solidFill>
              <a:latin typeface="Times New Roman" pitchFamily="18" charset="0"/>
              <a:ea typeface="ＭＳ Ｐゴシック" pitchFamily="34" charset="-128"/>
              <a:cs typeface="+mn-cs"/>
            </a:endParaRPr>
          </a:p>
          <a:p>
            <a:pPr>
              <a:lnSpc>
                <a:spcPct val="45000"/>
              </a:lnSpc>
              <a:spcBef>
                <a:spcPct val="50000"/>
              </a:spcBef>
              <a:defRPr/>
            </a:pPr>
            <a:r>
              <a:rPr lang="en-US" sz="3600" i="1">
                <a:solidFill>
                  <a:schemeClr val="tx2"/>
                </a:solidFill>
                <a:latin typeface="Times New Roman" pitchFamily="18" charset="0"/>
                <a:ea typeface="ＭＳ Ｐゴシック" pitchFamily="34" charset="-128"/>
                <a:cs typeface="+mn-cs"/>
              </a:rPr>
              <a:t>THEPHA KEJII...</a:t>
            </a:r>
            <a:endParaRPr lang="en-US" sz="3600" i="1">
              <a:latin typeface="Times New Roman" pitchFamily="18" charset="0"/>
              <a:ea typeface="ＭＳ Ｐゴシック" pitchFamily="34" charset="-128"/>
              <a:cs typeface="+mn-cs"/>
            </a:endParaRPr>
          </a:p>
          <a:p>
            <a:pPr>
              <a:lnSpc>
                <a:spcPct val="45000"/>
              </a:lnSpc>
              <a:spcBef>
                <a:spcPct val="50000"/>
              </a:spcBef>
              <a:defRPr/>
            </a:pPr>
            <a:r>
              <a:rPr lang="en-US" sz="3600" i="1">
                <a:latin typeface="Times New Roman" pitchFamily="18" charset="0"/>
                <a:ea typeface="ＭＳ Ｐゴシック" pitchFamily="34" charset="-128"/>
                <a:cs typeface="+mn-cs"/>
              </a:rPr>
              <a:t>                  Keriekitho 15:9-18*</a:t>
            </a:r>
          </a:p>
        </p:txBody>
      </p:sp>
      <p:sp>
        <p:nvSpPr>
          <p:cNvPr id="99334" name="Text Box 6"/>
          <p:cNvSpPr txBox="1">
            <a:spLocks noChangeArrowheads="1"/>
          </p:cNvSpPr>
          <p:nvPr/>
        </p:nvSpPr>
        <p:spPr bwMode="auto">
          <a:xfrm>
            <a:off x="336550" y="5851525"/>
            <a:ext cx="8547100" cy="52387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2800" dirty="0" smtClean="0">
                <a:solidFill>
                  <a:srgbClr val="FFFF00"/>
                </a:solidFill>
                <a:latin typeface="Helvetica" charset="0"/>
              </a:rPr>
              <a:t>*</a:t>
            </a:r>
            <a:r>
              <a:rPr lang="en-US" sz="2800" dirty="0" err="1" smtClean="0">
                <a:solidFill>
                  <a:srgbClr val="FFFF00"/>
                </a:solidFill>
                <a:latin typeface="Helvetica" charset="0"/>
              </a:rPr>
              <a:t>Hauha</a:t>
            </a:r>
            <a:r>
              <a:rPr lang="en-US" sz="2800" dirty="0" smtClean="0">
                <a:solidFill>
                  <a:srgbClr val="FFFF00"/>
                </a:solidFill>
                <a:latin typeface="Helvetica" charset="0"/>
              </a:rPr>
              <a:t> </a:t>
            </a:r>
            <a:r>
              <a:rPr lang="en-US" sz="2800" dirty="0" err="1" smtClean="0">
                <a:solidFill>
                  <a:srgbClr val="FFFF00"/>
                </a:solidFill>
                <a:latin typeface="Helvetica" charset="0"/>
              </a:rPr>
              <a:t>thezie</a:t>
            </a:r>
            <a:r>
              <a:rPr lang="en-US" sz="2800" dirty="0" smtClean="0">
                <a:solidFill>
                  <a:srgbClr val="FFFF00"/>
                </a:solidFill>
                <a:latin typeface="Helvetica" charset="0"/>
              </a:rPr>
              <a:t> se </a:t>
            </a:r>
            <a:r>
              <a:rPr lang="en-US" sz="2800" dirty="0" err="1" smtClean="0">
                <a:solidFill>
                  <a:srgbClr val="FFFF00"/>
                </a:solidFill>
                <a:latin typeface="Helvetica" charset="0"/>
              </a:rPr>
              <a:t>dietsidiekho</a:t>
            </a:r>
            <a:r>
              <a:rPr lang="en-US" sz="2800" dirty="0" smtClean="0">
                <a:solidFill>
                  <a:srgbClr val="FFFF00"/>
                </a:solidFill>
                <a:latin typeface="Helvetica" charset="0"/>
              </a:rPr>
              <a:t> </a:t>
            </a:r>
            <a:r>
              <a:rPr lang="en-US" sz="2800" dirty="0" err="1" smtClean="0">
                <a:solidFill>
                  <a:srgbClr val="FFFF00"/>
                </a:solidFill>
                <a:latin typeface="Helvetica" charset="0"/>
              </a:rPr>
              <a:t>chiikelie</a:t>
            </a:r>
            <a:r>
              <a:rPr lang="en-US" sz="2800" dirty="0" smtClean="0">
                <a:solidFill>
                  <a:srgbClr val="FFFF00"/>
                </a:solidFill>
                <a:latin typeface="Helvetica" charset="0"/>
              </a:rPr>
              <a:t> </a:t>
            </a:r>
            <a:r>
              <a:rPr lang="en-US" sz="2800" dirty="0" err="1" smtClean="0">
                <a:solidFill>
                  <a:srgbClr val="FFFF00"/>
                </a:solidFill>
                <a:latin typeface="Helvetica" charset="0"/>
              </a:rPr>
              <a:t>pekieshii</a:t>
            </a:r>
            <a:endParaRPr lang="en-US" sz="2800" dirty="0" smtClean="0">
              <a:solidFill>
                <a:srgbClr val="FFFF00"/>
              </a:solidFill>
              <a:latin typeface="Helvetica" charset="0"/>
            </a:endParaRPr>
          </a:p>
        </p:txBody>
      </p:sp>
      <p:sp>
        <p:nvSpPr>
          <p:cNvPr id="129028" name="Text Box 8"/>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99342" name="Rectangle 14"/>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55</a:t>
            </a:r>
          </a:p>
        </p:txBody>
      </p:sp>
      <p:sp>
        <p:nvSpPr>
          <p:cNvPr id="129030" name="Text Box 15"/>
          <p:cNvSpPr txBox="1">
            <a:spLocks noChangeArrowheads="1"/>
          </p:cNvSpPr>
          <p:nvPr/>
        </p:nvSpPr>
        <p:spPr bwMode="auto">
          <a:xfrm>
            <a:off x="8591550"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99334"/>
                                        </p:tgtEl>
                                        <p:attrNameLst>
                                          <p:attrName>style.visibility</p:attrName>
                                        </p:attrNameLst>
                                      </p:cBhvr>
                                      <p:to>
                                        <p:strVal val="visible"/>
                                      </p:to>
                                    </p:set>
                                    <p:anim calcmode="lin" valueType="num">
                                      <p:cBhvr>
                                        <p:cTn id="7" dur="500" fill="hold"/>
                                        <p:tgtEl>
                                          <p:spTgt spid="99334"/>
                                        </p:tgtEl>
                                        <p:attrNameLst>
                                          <p:attrName>ppt_w</p:attrName>
                                        </p:attrNameLst>
                                      </p:cBhvr>
                                      <p:tavLst>
                                        <p:tav tm="0">
                                          <p:val>
                                            <p:fltVal val="0"/>
                                          </p:val>
                                        </p:tav>
                                        <p:tav tm="100000">
                                          <p:val>
                                            <p:strVal val="#ppt_w"/>
                                          </p:val>
                                        </p:tav>
                                      </p:tavLst>
                                    </p:anim>
                                    <p:anim calcmode="lin" valueType="num">
                                      <p:cBhvr>
                                        <p:cTn id="8" dur="500" fill="hold"/>
                                        <p:tgtEl>
                                          <p:spTgt spid="99334"/>
                                        </p:tgtEl>
                                        <p:attrNameLst>
                                          <p:attrName>ppt_h</p:attrName>
                                        </p:attrNameLst>
                                      </p:cBhvr>
                                      <p:tavLst>
                                        <p:tav tm="0">
                                          <p:val>
                                            <p:fltVal val="0"/>
                                          </p:val>
                                        </p:tav>
                                        <p:tav tm="100000">
                                          <p:val>
                                            <p:strVal val="#ppt_h"/>
                                          </p:val>
                                        </p:tav>
                                      </p:tavLst>
                                    </p:anim>
                                    <p:anim calcmode="lin" valueType="num">
                                      <p:cBhvr>
                                        <p:cTn id="9" dur="500" fill="hold"/>
                                        <p:tgtEl>
                                          <p:spTgt spid="99334"/>
                                        </p:tgtEl>
                                        <p:attrNameLst>
                                          <p:attrName>ppt_x</p:attrName>
                                        </p:attrNameLst>
                                      </p:cBhvr>
                                      <p:tavLst>
                                        <p:tav tm="0">
                                          <p:val>
                                            <p:fltVal val="0.5"/>
                                          </p:val>
                                        </p:tav>
                                        <p:tav tm="100000">
                                          <p:val>
                                            <p:strVal val="#ppt_x"/>
                                          </p:val>
                                        </p:tav>
                                      </p:tavLst>
                                    </p:anim>
                                    <p:anim calcmode="lin" valueType="num">
                                      <p:cBhvr>
                                        <p:cTn id="10" dur="500" fill="hold"/>
                                        <p:tgtEl>
                                          <p:spTgt spid="9933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9330"/>
                                        </p:tgtEl>
                                        <p:attrNameLst>
                                          <p:attrName>style.visibility</p:attrName>
                                        </p:attrNameLst>
                                      </p:cBhvr>
                                      <p:to>
                                        <p:strVal val="visible"/>
                                      </p:to>
                                    </p:set>
                                    <p:animEffect transition="in" filter="fade">
                                      <p:cBhvr>
                                        <p:cTn id="15" dur="1000"/>
                                        <p:tgtEl>
                                          <p:spTgt spid="99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0" grpId="0" autoUpdateAnimBg="0"/>
      <p:bldP spid="99334"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ChangeArrowheads="1"/>
          </p:cNvSpPr>
          <p:nvPr/>
        </p:nvSpPr>
        <p:spPr bwMode="auto">
          <a:xfrm>
            <a:off x="806450" y="1787525"/>
            <a:ext cx="7827963" cy="34750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en-US" sz="5400" baseline="32000">
                <a:latin typeface="Times New Roman" charset="0"/>
              </a:rPr>
              <a:t>18</a:t>
            </a:r>
            <a:r>
              <a:rPr lang="en-US" sz="4400">
                <a:latin typeface="Times New Roman" charset="0"/>
              </a:rPr>
              <a:t>Siinhiesii JIHOVA Abram ze kediekhokelie, puo iise, </a:t>
            </a:r>
            <a:r>
              <a:rPr lang="ja-JP" altLang="en-US" sz="4400">
                <a:solidFill>
                  <a:schemeClr val="folHlink"/>
                </a:solidFill>
                <a:latin typeface="Times New Roman" charset="0"/>
              </a:rPr>
              <a:t>“</a:t>
            </a:r>
            <a:r>
              <a:rPr lang="en-US" altLang="ja-JP" sz="4400">
                <a:solidFill>
                  <a:schemeClr val="folHlink"/>
                </a:solidFill>
                <a:latin typeface="Times New Roman" charset="0"/>
              </a:rPr>
              <a:t>A Ijipt kerii nunu vo kerii kezhau Eufrat ketso kijii hau kha n tsiiwate...</a:t>
            </a:r>
            <a:r>
              <a:rPr lang="ja-JP" altLang="en-US" sz="4400">
                <a:solidFill>
                  <a:schemeClr val="folHlink"/>
                </a:solidFill>
                <a:latin typeface="Times New Roman" charset="0"/>
              </a:rPr>
              <a:t>”</a:t>
            </a:r>
            <a:r>
              <a:rPr lang="en-US" altLang="ja-JP" sz="4400">
                <a:solidFill>
                  <a:schemeClr val="folHlink"/>
                </a:solidFill>
                <a:latin typeface="Times New Roman" charset="0"/>
              </a:rPr>
              <a:t>			</a:t>
            </a:r>
            <a:r>
              <a:rPr lang="en-US" altLang="ja-JP" sz="2800">
                <a:solidFill>
                  <a:schemeClr val="folHlink"/>
                </a:solidFill>
                <a:latin typeface="Times New Roman" charset="0"/>
              </a:rPr>
              <a:t>	</a:t>
            </a:r>
            <a:endParaRPr lang="en-US" sz="2800">
              <a:solidFill>
                <a:schemeClr val="folHlink"/>
              </a:solidFill>
              <a:latin typeface="Times New Roman" charset="0"/>
            </a:endParaRPr>
          </a:p>
        </p:txBody>
      </p:sp>
      <p:sp>
        <p:nvSpPr>
          <p:cNvPr id="276483" name="Rectangle 3"/>
          <p:cNvSpPr>
            <a:spLocks noChangeArrowheads="1"/>
          </p:cNvSpPr>
          <p:nvPr/>
        </p:nvSpPr>
        <p:spPr bwMode="auto">
          <a:xfrm>
            <a:off x="1754188" y="665163"/>
            <a:ext cx="6153150" cy="11144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nSpc>
                <a:spcPct val="45000"/>
              </a:lnSpc>
              <a:spcBef>
                <a:spcPct val="50000"/>
              </a:spcBef>
              <a:defRPr/>
            </a:pPr>
            <a:r>
              <a:rPr lang="en-US" sz="3600" i="1">
                <a:solidFill>
                  <a:schemeClr val="tx2"/>
                </a:solidFill>
                <a:latin typeface="Times New Roman" charset="0"/>
              </a:rPr>
              <a:t>THEPHA KEJII...</a:t>
            </a:r>
            <a:endParaRPr lang="en-US" sz="3600" i="1">
              <a:latin typeface="Times New Roman" charset="0"/>
            </a:endParaRPr>
          </a:p>
          <a:p>
            <a:pPr>
              <a:lnSpc>
                <a:spcPct val="45000"/>
              </a:lnSpc>
              <a:spcBef>
                <a:spcPct val="50000"/>
              </a:spcBef>
              <a:defRPr/>
            </a:pPr>
            <a:r>
              <a:rPr lang="en-US" sz="3600" i="1">
                <a:latin typeface="Times New Roman" charset="0"/>
              </a:rPr>
              <a:t>                  Keriekitho                                                                                                                                                                                                                                            15:9-18*</a:t>
            </a:r>
          </a:p>
        </p:txBody>
      </p:sp>
      <p:sp>
        <p:nvSpPr>
          <p:cNvPr id="276494" name="Rectangle 14"/>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12"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2" name="Rectangle 9"/>
          <p:cNvSpPr>
            <a:spLocks noChangeArrowheads="1"/>
          </p:cNvSpPr>
          <p:nvPr/>
        </p:nvSpPr>
        <p:spPr bwMode="auto">
          <a:xfrm>
            <a:off x="4763" y="0"/>
            <a:ext cx="9139237"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62179" name="Rectangle 3"/>
          <p:cNvSpPr>
            <a:spLocks noChangeArrowheads="1"/>
          </p:cNvSpPr>
          <p:nvPr/>
        </p:nvSpPr>
        <p:spPr bwMode="auto">
          <a:xfrm>
            <a:off x="1609725" y="1655763"/>
            <a:ext cx="6153150" cy="125253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45000"/>
              </a:lnSpc>
              <a:spcBef>
                <a:spcPct val="50000"/>
              </a:spcBef>
              <a:defRPr/>
            </a:pPr>
            <a:r>
              <a:rPr lang="en-US" sz="5400" i="1" dirty="0">
                <a:latin typeface="Times New Roman" charset="0"/>
              </a:rPr>
              <a:t> </a:t>
            </a:r>
          </a:p>
          <a:p>
            <a:pPr algn="ctr">
              <a:lnSpc>
                <a:spcPct val="45000"/>
              </a:lnSpc>
              <a:spcBef>
                <a:spcPct val="50000"/>
              </a:spcBef>
              <a:defRPr/>
            </a:pPr>
            <a:r>
              <a:rPr lang="en-US" sz="5400" i="1" dirty="0" err="1">
                <a:latin typeface="Times New Roman" charset="0"/>
              </a:rPr>
              <a:t>Ibriko</a:t>
            </a:r>
            <a:r>
              <a:rPr lang="en-US" sz="5400" i="1" dirty="0">
                <a:latin typeface="Times New Roman" charset="0"/>
              </a:rPr>
              <a:t> 6</a:t>
            </a:r>
          </a:p>
        </p:txBody>
      </p:sp>
      <p:sp>
        <p:nvSpPr>
          <p:cNvPr id="562181" name="Rectangle 5"/>
          <p:cNvSpPr>
            <a:spLocks noChangeArrowheads="1"/>
          </p:cNvSpPr>
          <p:nvPr/>
        </p:nvSpPr>
        <p:spPr bwMode="auto">
          <a:xfrm>
            <a:off x="554038" y="180975"/>
            <a:ext cx="8189912" cy="20589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spcBef>
                <a:spcPct val="50000"/>
              </a:spcBef>
              <a:defRPr/>
            </a:pPr>
            <a:r>
              <a:rPr lang="en-US" sz="3200" i="1" dirty="0" err="1">
                <a:solidFill>
                  <a:schemeClr val="folHlink"/>
                </a:solidFill>
                <a:latin typeface="Times New Roman" charset="0"/>
              </a:rPr>
              <a:t>Khinhyii</a:t>
            </a:r>
            <a:r>
              <a:rPr lang="en-US" sz="3200" i="1" dirty="0">
                <a:solidFill>
                  <a:schemeClr val="folHlink"/>
                </a:solidFill>
                <a:latin typeface="Times New Roman" charset="0"/>
              </a:rPr>
              <a:t> </a:t>
            </a:r>
            <a:r>
              <a:rPr lang="en-US" sz="3200" i="1" dirty="0" err="1">
                <a:solidFill>
                  <a:schemeClr val="folHlink"/>
                </a:solidFill>
                <a:latin typeface="Times New Roman" charset="0"/>
              </a:rPr>
              <a:t>kepu</a:t>
            </a:r>
            <a:r>
              <a:rPr lang="en-US" sz="3200" i="1" dirty="0">
                <a:solidFill>
                  <a:schemeClr val="folHlink"/>
                </a:solidFill>
                <a:latin typeface="Times New Roman" charset="0"/>
              </a:rPr>
              <a:t> </a:t>
            </a:r>
            <a:r>
              <a:rPr lang="en-US" sz="3200" i="1" dirty="0" err="1">
                <a:solidFill>
                  <a:schemeClr val="folHlink"/>
                </a:solidFill>
                <a:latin typeface="Times New Roman" charset="0"/>
              </a:rPr>
              <a:t>kemhie,Abraham</a:t>
            </a:r>
            <a:r>
              <a:rPr lang="en-US" sz="3200" i="1" dirty="0">
                <a:solidFill>
                  <a:schemeClr val="folHlink"/>
                </a:solidFill>
                <a:latin typeface="Times New Roman" charset="0"/>
              </a:rPr>
              <a:t> la nu </a:t>
            </a:r>
            <a:r>
              <a:rPr lang="en-US" sz="3200" i="1" dirty="0" err="1">
                <a:solidFill>
                  <a:schemeClr val="folHlink"/>
                </a:solidFill>
                <a:latin typeface="Times New Roman" charset="0"/>
              </a:rPr>
              <a:t>thezie</a:t>
            </a:r>
            <a:r>
              <a:rPr lang="en-US" sz="3200" i="1" dirty="0">
                <a:solidFill>
                  <a:schemeClr val="folHlink"/>
                </a:solidFill>
                <a:latin typeface="Times New Roman" charset="0"/>
              </a:rPr>
              <a:t> se </a:t>
            </a:r>
            <a:r>
              <a:rPr lang="en-US" sz="3200" i="1" dirty="0" err="1">
                <a:solidFill>
                  <a:schemeClr val="folHlink"/>
                </a:solidFill>
                <a:latin typeface="Times New Roman" charset="0"/>
              </a:rPr>
              <a:t>dietsidiekho</a:t>
            </a:r>
            <a:r>
              <a:rPr lang="en-US" sz="3200" i="1" dirty="0">
                <a:solidFill>
                  <a:schemeClr val="folHlink"/>
                </a:solidFill>
                <a:latin typeface="Times New Roman" charset="0"/>
              </a:rPr>
              <a:t> </a:t>
            </a:r>
            <a:r>
              <a:rPr lang="en-US" sz="3200" i="1" dirty="0" err="1">
                <a:solidFill>
                  <a:schemeClr val="folHlink"/>
                </a:solidFill>
                <a:latin typeface="Times New Roman" charset="0"/>
              </a:rPr>
              <a:t>chiipie</a:t>
            </a:r>
            <a:r>
              <a:rPr lang="en-US" sz="3200" i="1" dirty="0">
                <a:solidFill>
                  <a:schemeClr val="folHlink"/>
                </a:solidFill>
                <a:latin typeface="Times New Roman" charset="0"/>
              </a:rPr>
              <a:t> </a:t>
            </a:r>
            <a:r>
              <a:rPr lang="en-US" sz="3200" i="1" dirty="0" err="1">
                <a:solidFill>
                  <a:schemeClr val="folHlink"/>
                </a:solidFill>
                <a:latin typeface="Times New Roman" charset="0"/>
              </a:rPr>
              <a:t>ketuoe</a:t>
            </a:r>
            <a:r>
              <a:rPr lang="en-US" sz="3200" i="1" dirty="0">
                <a:solidFill>
                  <a:schemeClr val="folHlink"/>
                </a:solidFill>
                <a:latin typeface="Times New Roman" charset="0"/>
              </a:rPr>
              <a:t> </a:t>
            </a:r>
            <a:r>
              <a:rPr lang="en-US" sz="3200" i="1" dirty="0" err="1">
                <a:solidFill>
                  <a:schemeClr val="folHlink"/>
                </a:solidFill>
                <a:latin typeface="Times New Roman" charset="0"/>
              </a:rPr>
              <a:t>Kepenuopfii</a:t>
            </a:r>
            <a:r>
              <a:rPr lang="en-US" sz="3200" i="1" dirty="0">
                <a:solidFill>
                  <a:schemeClr val="folHlink"/>
                </a:solidFill>
                <a:latin typeface="Times New Roman" charset="0"/>
              </a:rPr>
              <a:t> </a:t>
            </a:r>
            <a:r>
              <a:rPr lang="en-US" sz="3200" i="1" dirty="0" err="1">
                <a:solidFill>
                  <a:schemeClr val="folHlink"/>
                </a:solidFill>
                <a:latin typeface="Times New Roman" charset="0"/>
              </a:rPr>
              <a:t>puo</a:t>
            </a:r>
            <a:r>
              <a:rPr lang="en-US" sz="3200" i="1" dirty="0">
                <a:solidFill>
                  <a:schemeClr val="folHlink"/>
                </a:solidFill>
                <a:latin typeface="Times New Roman" charset="0"/>
              </a:rPr>
              <a:t> </a:t>
            </a:r>
            <a:r>
              <a:rPr lang="en-US" sz="3200" i="1" dirty="0" err="1">
                <a:solidFill>
                  <a:schemeClr val="folHlink"/>
                </a:solidFill>
                <a:latin typeface="Times New Roman" charset="0"/>
              </a:rPr>
              <a:t>thuo</a:t>
            </a:r>
            <a:r>
              <a:rPr lang="en-US" sz="3200" i="1" dirty="0">
                <a:solidFill>
                  <a:schemeClr val="folHlink"/>
                </a:solidFill>
                <a:latin typeface="Times New Roman" charset="0"/>
              </a:rPr>
              <a:t> </a:t>
            </a:r>
            <a:r>
              <a:rPr lang="en-US" sz="3200" i="1" dirty="0" err="1">
                <a:solidFill>
                  <a:schemeClr val="folHlink"/>
                </a:solidFill>
                <a:latin typeface="Times New Roman" charset="0"/>
              </a:rPr>
              <a:t>puo</a:t>
            </a:r>
            <a:r>
              <a:rPr lang="en-US" sz="3200" i="1" dirty="0">
                <a:solidFill>
                  <a:schemeClr val="folHlink"/>
                </a:solidFill>
                <a:latin typeface="Times New Roman" charset="0"/>
              </a:rPr>
              <a:t> mu </a:t>
            </a:r>
            <a:r>
              <a:rPr lang="en-US" sz="3200" i="1" dirty="0" err="1">
                <a:solidFill>
                  <a:schemeClr val="folHlink"/>
                </a:solidFill>
                <a:latin typeface="Times New Roman" charset="0"/>
              </a:rPr>
              <a:t>puo</a:t>
            </a:r>
            <a:r>
              <a:rPr lang="en-US" sz="3200" i="1" dirty="0">
                <a:solidFill>
                  <a:schemeClr val="folHlink"/>
                </a:solidFill>
                <a:latin typeface="Times New Roman" charset="0"/>
              </a:rPr>
              <a:t> </a:t>
            </a:r>
            <a:r>
              <a:rPr lang="en-US" sz="3200" i="1" dirty="0" err="1">
                <a:solidFill>
                  <a:schemeClr val="folHlink"/>
                </a:solidFill>
                <a:latin typeface="Times New Roman" charset="0"/>
              </a:rPr>
              <a:t>kezeu</a:t>
            </a:r>
            <a:r>
              <a:rPr lang="en-US" sz="3200" i="1" dirty="0">
                <a:solidFill>
                  <a:schemeClr val="folHlink"/>
                </a:solidFill>
                <a:latin typeface="Times New Roman" charset="0"/>
              </a:rPr>
              <a:t> Abraham </a:t>
            </a:r>
            <a:r>
              <a:rPr lang="en-US" sz="3200" i="1" dirty="0" err="1">
                <a:solidFill>
                  <a:schemeClr val="folHlink"/>
                </a:solidFill>
                <a:latin typeface="Times New Roman" charset="0"/>
              </a:rPr>
              <a:t>kitsatie</a:t>
            </a:r>
            <a:r>
              <a:rPr lang="en-US" sz="3200" i="1" dirty="0">
                <a:solidFill>
                  <a:schemeClr val="folHlink"/>
                </a:solidFill>
                <a:latin typeface="Times New Roman" charset="0"/>
              </a:rPr>
              <a:t> </a:t>
            </a:r>
            <a:r>
              <a:rPr lang="en-US" sz="3200" i="1" dirty="0" err="1">
                <a:solidFill>
                  <a:schemeClr val="folHlink"/>
                </a:solidFill>
                <a:latin typeface="Times New Roman" charset="0"/>
              </a:rPr>
              <a:t>unie</a:t>
            </a:r>
            <a:r>
              <a:rPr lang="en-US" sz="3200" i="1" dirty="0">
                <a:solidFill>
                  <a:schemeClr val="folHlink"/>
                </a:solidFill>
                <a:latin typeface="Times New Roman" charset="0"/>
              </a:rPr>
              <a:t> </a:t>
            </a:r>
            <a:r>
              <a:rPr lang="en-US" sz="3200" i="1" dirty="0" err="1">
                <a:solidFill>
                  <a:schemeClr val="folHlink"/>
                </a:solidFill>
                <a:latin typeface="Times New Roman" charset="0"/>
              </a:rPr>
              <a:t>donu</a:t>
            </a:r>
            <a:r>
              <a:rPr lang="en-US" sz="3200" i="1" dirty="0">
                <a:solidFill>
                  <a:schemeClr val="folHlink"/>
                </a:solidFill>
                <a:latin typeface="Times New Roman" charset="0"/>
              </a:rPr>
              <a:t> </a:t>
            </a:r>
            <a:r>
              <a:rPr lang="en-US" sz="3200" i="1" dirty="0" err="1">
                <a:solidFill>
                  <a:schemeClr val="folHlink"/>
                </a:solidFill>
                <a:latin typeface="Times New Roman" charset="0"/>
              </a:rPr>
              <a:t>tuoii</a:t>
            </a:r>
            <a:r>
              <a:rPr lang="en-US" sz="3200" i="1" dirty="0">
                <a:solidFill>
                  <a:schemeClr val="folHlink"/>
                </a:solidFill>
                <a:latin typeface="Times New Roman" charset="0"/>
              </a:rPr>
              <a:t> </a:t>
            </a:r>
            <a:r>
              <a:rPr lang="en-US" sz="3200" i="1" dirty="0" err="1">
                <a:solidFill>
                  <a:schemeClr val="folHlink"/>
                </a:solidFill>
                <a:latin typeface="Times New Roman" charset="0"/>
              </a:rPr>
              <a:t>di</a:t>
            </a:r>
            <a:r>
              <a:rPr lang="en-US" sz="3200" i="1" dirty="0">
                <a:solidFill>
                  <a:schemeClr val="folHlink"/>
                </a:solidFill>
                <a:latin typeface="Times New Roman" charset="0"/>
              </a:rPr>
              <a:t> </a:t>
            </a:r>
            <a:r>
              <a:rPr lang="en-US" sz="3200" i="1" dirty="0" err="1">
                <a:solidFill>
                  <a:schemeClr val="folHlink"/>
                </a:solidFill>
                <a:latin typeface="Times New Roman" charset="0"/>
              </a:rPr>
              <a:t>phrapie</a:t>
            </a:r>
            <a:r>
              <a:rPr lang="en-US" sz="3200" i="1" dirty="0">
                <a:solidFill>
                  <a:schemeClr val="folHlink"/>
                </a:solidFill>
                <a:latin typeface="Times New Roman" charset="0"/>
              </a:rPr>
              <a:t> </a:t>
            </a:r>
            <a:r>
              <a:rPr lang="en-US" sz="3200" i="1" dirty="0" err="1">
                <a:solidFill>
                  <a:schemeClr val="folHlink"/>
                </a:solidFill>
                <a:latin typeface="Times New Roman" charset="0"/>
              </a:rPr>
              <a:t>kezhii</a:t>
            </a:r>
            <a:r>
              <a:rPr lang="en-US" sz="3200" i="1" dirty="0">
                <a:solidFill>
                  <a:schemeClr val="folHlink"/>
                </a:solidFill>
                <a:latin typeface="Times New Roman" charset="0"/>
              </a:rPr>
              <a:t> </a:t>
            </a:r>
            <a:r>
              <a:rPr lang="en-US" sz="3200" i="1" dirty="0" err="1">
                <a:solidFill>
                  <a:schemeClr val="folHlink"/>
                </a:solidFill>
                <a:latin typeface="Times New Roman" charset="0"/>
              </a:rPr>
              <a:t>pfekho</a:t>
            </a:r>
            <a:r>
              <a:rPr lang="en-US" sz="3200" i="1" dirty="0">
                <a:solidFill>
                  <a:schemeClr val="folHlink"/>
                </a:solidFill>
                <a:latin typeface="Times New Roman" charset="0"/>
              </a:rPr>
              <a:t> </a:t>
            </a:r>
            <a:r>
              <a:rPr lang="en-US" sz="3200" i="1" dirty="0" err="1">
                <a:solidFill>
                  <a:schemeClr val="folHlink"/>
                </a:solidFill>
                <a:latin typeface="Times New Roman" charset="0"/>
              </a:rPr>
              <a:t>dieu</a:t>
            </a:r>
            <a:r>
              <a:rPr lang="en-US" sz="3200" i="1" dirty="0">
                <a:solidFill>
                  <a:schemeClr val="folHlink"/>
                </a:solidFill>
                <a:latin typeface="Times New Roman" charset="0"/>
              </a:rPr>
              <a:t> </a:t>
            </a:r>
            <a:r>
              <a:rPr lang="en-US" sz="3200" i="1" dirty="0" err="1">
                <a:solidFill>
                  <a:schemeClr val="folHlink"/>
                </a:solidFill>
                <a:latin typeface="Times New Roman" charset="0"/>
              </a:rPr>
              <a:t>zo</a:t>
            </a:r>
            <a:r>
              <a:rPr lang="en-US" sz="3200" i="1" dirty="0">
                <a:solidFill>
                  <a:schemeClr val="folHlink"/>
                </a:solidFill>
                <a:latin typeface="Times New Roman" charset="0"/>
              </a:rPr>
              <a:t>. </a:t>
            </a:r>
          </a:p>
        </p:txBody>
      </p:sp>
      <p:sp>
        <p:nvSpPr>
          <p:cNvPr id="562178" name="Rectangle 2"/>
          <p:cNvSpPr>
            <a:spLocks noChangeArrowheads="1"/>
          </p:cNvSpPr>
          <p:nvPr/>
        </p:nvSpPr>
        <p:spPr bwMode="auto">
          <a:xfrm>
            <a:off x="965200" y="2679700"/>
            <a:ext cx="7827963" cy="41529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en-US" sz="5400" baseline="32000">
                <a:latin typeface="Times New Roman" charset="0"/>
              </a:rPr>
              <a:t>13</a:t>
            </a:r>
            <a:r>
              <a:rPr lang="en-US" sz="4400">
                <a:latin typeface="Times New Roman" charset="0"/>
              </a:rPr>
              <a:t>Siro Ukepenuopfii thiedzii mia za se riise liekevi puo ki zhakuokechii ba moketa la puo thuo puo za se riise di Abraham ki mha puo pupie puo tsiipiezhiikechii hamhie…</a:t>
            </a:r>
            <a:r>
              <a:rPr lang="en-US" sz="2800">
                <a:solidFill>
                  <a:schemeClr val="folHlink"/>
                </a:solidFill>
                <a:latin typeface="Times New Roman" charset="0"/>
              </a:rPr>
              <a:t> 	</a:t>
            </a:r>
          </a:p>
        </p:txBody>
      </p:sp>
      <p:sp>
        <p:nvSpPr>
          <p:cNvPr id="562180" name="Rectangle 4"/>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57</a:t>
            </a:r>
          </a:p>
        </p:txBody>
      </p:sp>
      <p:sp>
        <p:nvSpPr>
          <p:cNvPr id="133127" name="Text Box 7"/>
          <p:cNvSpPr txBox="1">
            <a:spLocks noChangeArrowheads="1"/>
          </p:cNvSpPr>
          <p:nvPr/>
        </p:nvSpPr>
        <p:spPr bwMode="auto">
          <a:xfrm>
            <a:off x="858837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
        <p:nvSpPr>
          <p:cNvPr id="133128" name="Text Box 10"/>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62187" name="Rectangle 11"/>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2179"/>
                                        </p:tgtEl>
                                        <p:attrNameLst>
                                          <p:attrName>style.visibility</p:attrName>
                                        </p:attrNameLst>
                                      </p:cBhvr>
                                      <p:to>
                                        <p:strVal val="visible"/>
                                      </p:to>
                                    </p:set>
                                    <p:animEffect transition="in" filter="fade">
                                      <p:cBhvr>
                                        <p:cTn id="7" dur="1000"/>
                                        <p:tgtEl>
                                          <p:spTgt spid="5621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2178"/>
                                        </p:tgtEl>
                                        <p:attrNameLst>
                                          <p:attrName>style.visibility</p:attrName>
                                        </p:attrNameLst>
                                      </p:cBhvr>
                                      <p:to>
                                        <p:strVal val="visible"/>
                                      </p:to>
                                    </p:set>
                                    <p:animEffect transition="in" filter="fade">
                                      <p:cBhvr>
                                        <p:cTn id="12" dur="1000"/>
                                        <p:tgtEl>
                                          <p:spTgt spid="562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79" grpId="0" autoUpdateAnimBg="0"/>
      <p:bldP spid="562178"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69" name="Line 11"/>
          <p:cNvSpPr>
            <a:spLocks noChangeShapeType="1"/>
          </p:cNvSpPr>
          <p:nvPr/>
        </p:nvSpPr>
        <p:spPr bwMode="auto">
          <a:xfrm>
            <a:off x="2119313"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35170" name="Line 12"/>
          <p:cNvSpPr>
            <a:spLocks noChangeShapeType="1"/>
          </p:cNvSpPr>
          <p:nvPr/>
        </p:nvSpPr>
        <p:spPr bwMode="auto">
          <a:xfrm>
            <a:off x="6234113"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35171" name="Line 13"/>
          <p:cNvSpPr>
            <a:spLocks noChangeShapeType="1"/>
          </p:cNvSpPr>
          <p:nvPr/>
        </p:nvSpPr>
        <p:spPr bwMode="auto">
          <a:xfrm>
            <a:off x="4252913"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35172" name="Line 14"/>
          <p:cNvSpPr>
            <a:spLocks noChangeShapeType="1"/>
          </p:cNvSpPr>
          <p:nvPr/>
        </p:nvSpPr>
        <p:spPr bwMode="auto">
          <a:xfrm>
            <a:off x="2119313"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35173" name="Line 15"/>
          <p:cNvSpPr>
            <a:spLocks noChangeShapeType="1"/>
          </p:cNvSpPr>
          <p:nvPr/>
        </p:nvSpPr>
        <p:spPr bwMode="auto">
          <a:xfrm>
            <a:off x="4252913"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35174" name="Line 16"/>
          <p:cNvSpPr>
            <a:spLocks noChangeShapeType="1"/>
          </p:cNvSpPr>
          <p:nvPr/>
        </p:nvSpPr>
        <p:spPr bwMode="auto">
          <a:xfrm>
            <a:off x="6234113"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35175" name="Line 17"/>
          <p:cNvSpPr>
            <a:spLocks noChangeShapeType="1"/>
          </p:cNvSpPr>
          <p:nvPr/>
        </p:nvSpPr>
        <p:spPr bwMode="auto">
          <a:xfrm>
            <a:off x="2119313" y="49530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35176" name="Text Box 29"/>
          <p:cNvSpPr txBox="1">
            <a:spLocks noChangeArrowheads="1"/>
          </p:cNvSpPr>
          <p:nvPr/>
        </p:nvSpPr>
        <p:spPr bwMode="auto">
          <a:xfrm>
            <a:off x="1066800" y="1168400"/>
            <a:ext cx="6731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sz="3600" b="0">
              <a:latin typeface="Times New Roman" charset="0"/>
            </a:endParaRPr>
          </a:p>
        </p:txBody>
      </p:sp>
      <p:sp>
        <p:nvSpPr>
          <p:cNvPr id="262174" name="Rectangle 30"/>
          <p:cNvSpPr>
            <a:spLocks noChangeArrowheads="1"/>
          </p:cNvSpPr>
          <p:nvPr/>
        </p:nvSpPr>
        <p:spPr bwMode="auto">
          <a:xfrm>
            <a:off x="685800" y="1514475"/>
            <a:ext cx="8113713" cy="3970338"/>
          </a:xfrm>
          <a:prstGeom prst="rect">
            <a:avLst/>
          </a:prstGeom>
          <a:noFill/>
          <a:ln w="9525">
            <a:noFill/>
            <a:miter lim="800000"/>
            <a:headEnd/>
            <a:tailEnd/>
          </a:ln>
          <a:effectLst/>
        </p:spPr>
        <p:txBody>
          <a:bodyPr>
            <a:spAutoFit/>
          </a:bodyPr>
          <a:lstStyle/>
          <a:p>
            <a:pPr>
              <a:defRPr/>
            </a:pPr>
            <a:endParaRPr lang="en-US" sz="4800" baseline="32000" dirty="0">
              <a:solidFill>
                <a:schemeClr val="folHlink"/>
              </a:solidFill>
              <a:effectLst>
                <a:outerShdw blurRad="50800" dist="76200" dir="2700000" algn="tl" rotWithShape="0">
                  <a:srgbClr val="000000">
                    <a:alpha val="82000"/>
                  </a:srgbClr>
                </a:outerShdw>
              </a:effectLst>
              <a:latin typeface="Times New Roman" pitchFamily="18" charset="0"/>
              <a:ea typeface="ＭＳ Ｐゴシック" pitchFamily="34" charset="-128"/>
              <a:cs typeface="+mn-cs"/>
            </a:endParaRPr>
          </a:p>
          <a:p>
            <a:pPr>
              <a:defRPr/>
            </a:pPr>
            <a:r>
              <a:rPr lang="en-US" sz="4400" dirty="0" err="1">
                <a:solidFill>
                  <a:schemeClr val="folHlink"/>
                </a:solidFill>
                <a:effectLst>
                  <a:outerShdw blurRad="50800" dist="76200" dir="2700000" algn="tl" rotWithShape="0">
                    <a:srgbClr val="000000">
                      <a:alpha val="82000"/>
                    </a:srgbClr>
                  </a:outerShdw>
                </a:effectLst>
                <a:latin typeface="Times New Roman" pitchFamily="18" charset="0"/>
                <a:ea typeface="ＭＳ Ｐゴシック" pitchFamily="34" charset="-128"/>
                <a:cs typeface="+mn-cs"/>
              </a:rPr>
              <a:t>Tuoii</a:t>
            </a:r>
            <a:r>
              <a:rPr lang="en-US" sz="4400" dirty="0">
                <a:solidFill>
                  <a:schemeClr val="folHlink"/>
                </a:solidFill>
                <a:effectLst>
                  <a:outerShdw blurRad="50800" dist="76200" dir="2700000" algn="tl" rotWithShape="0">
                    <a:srgbClr val="000000">
                      <a:alpha val="82000"/>
                    </a:srgbClr>
                  </a:outerShdw>
                </a:effectLst>
                <a:latin typeface="Times New Roman" pitchFamily="18" charset="0"/>
                <a:ea typeface="ＭＳ Ｐゴシック" pitchFamily="34" charset="-128"/>
                <a:cs typeface="+mn-cs"/>
              </a:rPr>
              <a:t> di </a:t>
            </a:r>
            <a:r>
              <a:rPr lang="en-US" sz="4400" dirty="0" err="1">
                <a:solidFill>
                  <a:schemeClr val="folHlink"/>
                </a:solidFill>
                <a:effectLst>
                  <a:outerShdw blurRad="50800" dist="76200" dir="2700000" algn="tl" rotWithShape="0">
                    <a:srgbClr val="000000">
                      <a:alpha val="82000"/>
                    </a:srgbClr>
                  </a:outerShdw>
                </a:effectLst>
                <a:latin typeface="Times New Roman" pitchFamily="18" charset="0"/>
                <a:ea typeface="ＭＳ Ｐゴシック" pitchFamily="34" charset="-128"/>
                <a:cs typeface="+mn-cs"/>
              </a:rPr>
              <a:t>phrapie</a:t>
            </a:r>
            <a:r>
              <a:rPr lang="en-US" sz="4400" dirty="0">
                <a:solidFill>
                  <a:schemeClr val="folHlink"/>
                </a:solidFill>
                <a:effectLst>
                  <a:outerShdw blurRad="50800" dist="76200" dir="2700000" algn="tl" rotWithShape="0">
                    <a:srgbClr val="000000">
                      <a:alpha val="82000"/>
                    </a:srgbClr>
                  </a:outerShdw>
                </a:effectLst>
                <a:latin typeface="Times New Roman" pitchFamily="18" charset="0"/>
                <a:ea typeface="ＭＳ Ｐゴシック" pitchFamily="34" charset="-128"/>
                <a:cs typeface="+mn-cs"/>
              </a:rPr>
              <a:t> </a:t>
            </a:r>
            <a:r>
              <a:rPr lang="en-US" sz="4400" dirty="0" err="1">
                <a:solidFill>
                  <a:schemeClr val="folHlink"/>
                </a:solidFill>
                <a:effectLst>
                  <a:outerShdw blurRad="50800" dist="76200" dir="2700000" algn="tl" rotWithShape="0">
                    <a:srgbClr val="000000">
                      <a:alpha val="82000"/>
                    </a:srgbClr>
                  </a:outerShdw>
                </a:effectLst>
                <a:latin typeface="Times New Roman" pitchFamily="18" charset="0"/>
                <a:ea typeface="ＭＳ Ｐゴシック" pitchFamily="34" charset="-128"/>
                <a:cs typeface="+mn-cs"/>
              </a:rPr>
              <a:t>kezhii</a:t>
            </a:r>
            <a:r>
              <a:rPr lang="en-US" sz="4400" dirty="0">
                <a:solidFill>
                  <a:schemeClr val="folHlink"/>
                </a:solidFill>
                <a:effectLst>
                  <a:outerShdw blurRad="50800" dist="76200" dir="2700000" algn="tl" rotWithShape="0">
                    <a:srgbClr val="000000">
                      <a:alpha val="82000"/>
                    </a:srgbClr>
                  </a:outerShdw>
                </a:effectLst>
                <a:latin typeface="Times New Roman" pitchFamily="18" charset="0"/>
                <a:ea typeface="ＭＳ Ｐゴシック" pitchFamily="34" charset="-128"/>
                <a:cs typeface="+mn-cs"/>
              </a:rPr>
              <a:t> die </a:t>
            </a:r>
            <a:r>
              <a:rPr lang="en-US" sz="4400" dirty="0" err="1">
                <a:solidFill>
                  <a:schemeClr val="folHlink"/>
                </a:solidFill>
                <a:effectLst>
                  <a:outerShdw blurRad="50800" dist="76200" dir="2700000" algn="tl" rotWithShape="0">
                    <a:srgbClr val="000000">
                      <a:alpha val="82000"/>
                    </a:srgbClr>
                  </a:outerShdw>
                </a:effectLst>
                <a:latin typeface="Times New Roman" pitchFamily="18" charset="0"/>
                <a:ea typeface="ＭＳ Ｐゴシック" pitchFamily="34" charset="-128"/>
                <a:cs typeface="+mn-cs"/>
              </a:rPr>
              <a:t>koe</a:t>
            </a:r>
            <a:r>
              <a:rPr lang="en-US" sz="4400" dirty="0">
                <a:solidFill>
                  <a:schemeClr val="folHlink"/>
                </a:solidFill>
                <a:effectLst>
                  <a:outerShdw blurRad="50800" dist="76200" dir="2700000" algn="tl" rotWithShape="0">
                    <a:srgbClr val="000000">
                      <a:alpha val="82000"/>
                    </a:srgbClr>
                  </a:outerShdw>
                </a:effectLst>
                <a:latin typeface="Times New Roman" pitchFamily="18" charset="0"/>
                <a:ea typeface="ＭＳ Ｐゴシック" pitchFamily="34" charset="-128"/>
                <a:cs typeface="+mn-cs"/>
              </a:rPr>
              <a:t> </a:t>
            </a:r>
            <a:r>
              <a:rPr lang="en-US" sz="4400" u="sng" dirty="0" err="1">
                <a:effectLst>
                  <a:outerShdw blurRad="50800" dist="76200" dir="2700000" algn="tl" rotWithShape="0">
                    <a:srgbClr val="000000">
                      <a:alpha val="82000"/>
                    </a:srgbClr>
                  </a:outerShdw>
                </a:effectLst>
                <a:latin typeface="Times New Roman" pitchFamily="18" charset="0"/>
                <a:ea typeface="ＭＳ Ｐゴシック" pitchFamily="34" charset="-128"/>
                <a:cs typeface="+mn-cs"/>
              </a:rPr>
              <a:t>puo</a:t>
            </a:r>
            <a:r>
              <a:rPr lang="en-US" sz="4400" u="sng" dirty="0">
                <a:effectLst>
                  <a:outerShdw blurRad="50800" dist="76200" dir="2700000" algn="tl" rotWithShape="0">
                    <a:srgbClr val="000000">
                      <a:alpha val="82000"/>
                    </a:srgbClr>
                  </a:outerShdw>
                </a:effectLst>
                <a:latin typeface="Times New Roman" pitchFamily="18" charset="0"/>
                <a:ea typeface="ＭＳ Ｐゴシック" pitchFamily="34" charset="-128"/>
                <a:cs typeface="+mn-cs"/>
              </a:rPr>
              <a:t> </a:t>
            </a:r>
            <a:r>
              <a:rPr lang="en-US" sz="4400" u="sng" dirty="0" err="1">
                <a:effectLst>
                  <a:outerShdw blurRad="50800" dist="76200" dir="2700000" algn="tl" rotWithShape="0">
                    <a:srgbClr val="000000">
                      <a:alpha val="82000"/>
                    </a:srgbClr>
                  </a:outerShdw>
                </a:effectLst>
                <a:latin typeface="Times New Roman" pitchFamily="18" charset="0"/>
                <a:ea typeface="ＭＳ Ｐゴシック" pitchFamily="34" charset="-128"/>
                <a:cs typeface="+mn-cs"/>
              </a:rPr>
              <a:t>ca</a:t>
            </a:r>
            <a:r>
              <a:rPr lang="en-US" sz="4400" u="sng" dirty="0">
                <a:effectLst>
                  <a:outerShdw blurRad="50800" dist="76200" dir="2700000" algn="tl" rotWithShape="0">
                    <a:srgbClr val="000000">
                      <a:alpha val="82000"/>
                    </a:srgbClr>
                  </a:outerShdw>
                </a:effectLst>
                <a:latin typeface="Times New Roman" pitchFamily="18" charset="0"/>
                <a:ea typeface="ＭＳ Ｐゴシック" pitchFamily="34" charset="-128"/>
                <a:cs typeface="+mn-cs"/>
              </a:rPr>
              <a:t> </a:t>
            </a:r>
            <a:r>
              <a:rPr lang="en-US" sz="4400" u="sng" dirty="0" err="1">
                <a:effectLst>
                  <a:outerShdw blurRad="50800" dist="76200" dir="2700000" algn="tl" rotWithShape="0">
                    <a:srgbClr val="000000">
                      <a:alpha val="82000"/>
                    </a:srgbClr>
                  </a:outerShdw>
                </a:effectLst>
                <a:latin typeface="Times New Roman" pitchFamily="18" charset="0"/>
                <a:ea typeface="ＭＳ Ｐゴシック" pitchFamily="34" charset="-128"/>
                <a:cs typeface="+mn-cs"/>
              </a:rPr>
              <a:t>nyitou</a:t>
            </a:r>
            <a:r>
              <a:rPr lang="en-US" sz="4400" dirty="0">
                <a:solidFill>
                  <a:schemeClr val="folHlink"/>
                </a:solidFill>
                <a:effectLst>
                  <a:outerShdw blurRad="50800" dist="76200" dir="2700000" algn="tl" rotWithShape="0">
                    <a:srgbClr val="000000">
                      <a:alpha val="82000"/>
                    </a:srgbClr>
                  </a:outerShdw>
                </a:effectLst>
                <a:latin typeface="Times New Roman" pitchFamily="18" charset="0"/>
                <a:ea typeface="ＭＳ Ｐゴシック" pitchFamily="34" charset="-128"/>
                <a:cs typeface="+mn-cs"/>
              </a:rPr>
              <a:t>, </a:t>
            </a:r>
            <a:r>
              <a:rPr lang="en-US" sz="4400" dirty="0" err="1">
                <a:solidFill>
                  <a:schemeClr val="folHlink"/>
                </a:solidFill>
                <a:effectLst>
                  <a:outerShdw blurRad="50800" dist="76200" dir="2700000" algn="tl" rotWithShape="0">
                    <a:srgbClr val="000000">
                      <a:alpha val="82000"/>
                    </a:srgbClr>
                  </a:outerShdw>
                </a:effectLst>
                <a:latin typeface="Times New Roman" pitchFamily="18" charset="0"/>
                <a:ea typeface="ＭＳ Ｐゴシック" pitchFamily="34" charset="-128"/>
                <a:cs typeface="+mn-cs"/>
              </a:rPr>
              <a:t>puo</a:t>
            </a:r>
            <a:r>
              <a:rPr lang="en-US" sz="4400" dirty="0">
                <a:solidFill>
                  <a:schemeClr val="folHlink"/>
                </a:solidFill>
                <a:effectLst>
                  <a:outerShdw blurRad="50800" dist="76200" dir="2700000" algn="tl" rotWithShape="0">
                    <a:srgbClr val="000000">
                      <a:alpha val="82000"/>
                    </a:srgbClr>
                  </a:outerShdw>
                </a:effectLst>
                <a:latin typeface="Times New Roman" pitchFamily="18" charset="0"/>
                <a:ea typeface="ＭＳ Ｐゴシック" pitchFamily="34" charset="-128"/>
                <a:cs typeface="+mn-cs"/>
              </a:rPr>
              <a:t> </a:t>
            </a:r>
            <a:r>
              <a:rPr lang="en-US" sz="4400" dirty="0" err="1">
                <a:solidFill>
                  <a:schemeClr val="folHlink"/>
                </a:solidFill>
                <a:effectLst>
                  <a:outerShdw blurRad="50800" dist="76200" dir="2700000" algn="tl" rotWithShape="0">
                    <a:srgbClr val="000000">
                      <a:alpha val="82000"/>
                    </a:srgbClr>
                  </a:outerShdw>
                </a:effectLst>
                <a:latin typeface="Times New Roman" pitchFamily="18" charset="0"/>
                <a:ea typeface="ＭＳ Ｐゴシック" pitchFamily="34" charset="-128"/>
                <a:cs typeface="+mn-cs"/>
              </a:rPr>
              <a:t>thela</a:t>
            </a:r>
            <a:r>
              <a:rPr lang="en-US" sz="4400" dirty="0">
                <a:solidFill>
                  <a:schemeClr val="folHlink"/>
                </a:solidFill>
                <a:effectLst>
                  <a:outerShdw blurRad="50800" dist="76200" dir="2700000" algn="tl" rotWithShape="0">
                    <a:srgbClr val="000000">
                      <a:alpha val="82000"/>
                    </a:srgbClr>
                  </a:outerShdw>
                </a:effectLst>
                <a:latin typeface="Times New Roman" pitchFamily="18" charset="0"/>
                <a:ea typeface="ＭＳ Ｐゴシック" pitchFamily="34" charset="-128"/>
                <a:cs typeface="+mn-cs"/>
              </a:rPr>
              <a:t> </a:t>
            </a:r>
            <a:r>
              <a:rPr lang="en-US" sz="4400" dirty="0" err="1">
                <a:solidFill>
                  <a:schemeClr val="folHlink"/>
                </a:solidFill>
                <a:effectLst>
                  <a:outerShdw blurRad="50800" dist="76200" dir="2700000" algn="tl" rotWithShape="0">
                    <a:srgbClr val="000000">
                      <a:alpha val="82000"/>
                    </a:srgbClr>
                  </a:outerShdw>
                </a:effectLst>
                <a:latin typeface="Times New Roman" pitchFamily="18" charset="0"/>
                <a:ea typeface="ＭＳ Ｐゴシック" pitchFamily="34" charset="-128"/>
                <a:cs typeface="+mn-cs"/>
              </a:rPr>
              <a:t>kejii</a:t>
            </a:r>
            <a:r>
              <a:rPr lang="en-US" sz="4400" dirty="0">
                <a:solidFill>
                  <a:schemeClr val="folHlink"/>
                </a:solidFill>
                <a:effectLst>
                  <a:outerShdw blurRad="50800" dist="76200" dir="2700000" algn="tl" rotWithShape="0">
                    <a:srgbClr val="000000">
                      <a:alpha val="82000"/>
                    </a:srgbClr>
                  </a:outerShdw>
                </a:effectLst>
                <a:latin typeface="Times New Roman" pitchFamily="18" charset="0"/>
                <a:ea typeface="ＭＳ Ｐゴシック" pitchFamily="34" charset="-128"/>
                <a:cs typeface="+mn-cs"/>
              </a:rPr>
              <a:t> </a:t>
            </a:r>
            <a:r>
              <a:rPr lang="en-US" sz="4400" u="sng" dirty="0" err="1">
                <a:effectLst>
                  <a:outerShdw blurRad="50800" dist="76200" dir="2700000" algn="tl" rotWithShape="0">
                    <a:srgbClr val="000000">
                      <a:alpha val="82000"/>
                    </a:srgbClr>
                  </a:outerShdw>
                </a:effectLst>
                <a:latin typeface="Times New Roman" pitchFamily="18" charset="0"/>
                <a:ea typeface="ＭＳ Ｐゴシック" pitchFamily="34" charset="-128"/>
                <a:cs typeface="+mn-cs"/>
              </a:rPr>
              <a:t>kechachie</a:t>
            </a:r>
            <a:r>
              <a:rPr lang="en-US" sz="4400" dirty="0">
                <a:solidFill>
                  <a:schemeClr val="folHlink"/>
                </a:solidFill>
                <a:effectLst>
                  <a:outerShdw blurRad="50800" dist="76200" dir="2700000" algn="tl" rotWithShape="0">
                    <a:srgbClr val="000000">
                      <a:alpha val="82000"/>
                    </a:srgbClr>
                  </a:outerShdw>
                </a:effectLst>
                <a:latin typeface="Times New Roman" pitchFamily="18" charset="0"/>
                <a:ea typeface="ＭＳ Ｐゴシック" pitchFamily="34" charset="-128"/>
                <a:cs typeface="+mn-cs"/>
              </a:rPr>
              <a:t> </a:t>
            </a:r>
            <a:r>
              <a:rPr lang="en-US" sz="4400" dirty="0" err="1">
                <a:solidFill>
                  <a:schemeClr val="folHlink"/>
                </a:solidFill>
                <a:effectLst>
                  <a:outerShdw blurRad="50800" dist="76200" dir="2700000" algn="tl" rotWithShape="0">
                    <a:srgbClr val="000000">
                      <a:alpha val="82000"/>
                    </a:srgbClr>
                  </a:outerShdw>
                </a:effectLst>
                <a:latin typeface="Times New Roman" pitchFamily="18" charset="0"/>
                <a:ea typeface="ＭＳ Ｐゴシック" pitchFamily="34" charset="-128"/>
                <a:cs typeface="+mn-cs"/>
              </a:rPr>
              <a:t>ketuo</a:t>
            </a:r>
            <a:r>
              <a:rPr lang="en-US" sz="4400" dirty="0">
                <a:solidFill>
                  <a:schemeClr val="folHlink"/>
                </a:solidFill>
                <a:effectLst>
                  <a:outerShdw blurRad="50800" dist="76200" dir="2700000" algn="tl" rotWithShape="0">
                    <a:srgbClr val="000000">
                      <a:alpha val="82000"/>
                    </a:srgbClr>
                  </a:outerShdw>
                </a:effectLst>
                <a:latin typeface="Times New Roman" pitchFamily="18" charset="0"/>
                <a:ea typeface="ＭＳ Ｐゴシック" pitchFamily="34" charset="-128"/>
                <a:cs typeface="+mn-cs"/>
              </a:rPr>
              <a:t> vie mu </a:t>
            </a:r>
            <a:r>
              <a:rPr lang="en-US" sz="4400" dirty="0" err="1">
                <a:solidFill>
                  <a:schemeClr val="folHlink"/>
                </a:solidFill>
                <a:effectLst>
                  <a:outerShdw blurRad="50800" dist="76200" dir="2700000" algn="tl" rotWithShape="0">
                    <a:srgbClr val="000000">
                      <a:alpha val="82000"/>
                    </a:srgbClr>
                  </a:outerShdw>
                </a:effectLst>
                <a:latin typeface="Times New Roman" pitchFamily="18" charset="0"/>
                <a:ea typeface="ＭＳ Ｐゴシック" pitchFamily="34" charset="-128"/>
                <a:cs typeface="+mn-cs"/>
              </a:rPr>
              <a:t>siiko</a:t>
            </a:r>
            <a:r>
              <a:rPr lang="en-US" sz="4400" dirty="0">
                <a:solidFill>
                  <a:schemeClr val="folHlink"/>
                </a:solidFill>
                <a:effectLst>
                  <a:outerShdw blurRad="50800" dist="76200" dir="2700000" algn="tl" rotWithShape="0">
                    <a:srgbClr val="000000">
                      <a:alpha val="82000"/>
                    </a:srgbClr>
                  </a:outerShdw>
                </a:effectLst>
                <a:latin typeface="Times New Roman" pitchFamily="18" charset="0"/>
                <a:ea typeface="ＭＳ Ｐゴシック" pitchFamily="34" charset="-128"/>
                <a:cs typeface="+mn-cs"/>
              </a:rPr>
              <a:t> </a:t>
            </a:r>
            <a:r>
              <a:rPr lang="en-US" sz="4400" dirty="0" err="1">
                <a:solidFill>
                  <a:schemeClr val="folHlink"/>
                </a:solidFill>
                <a:effectLst>
                  <a:outerShdw blurRad="50800" dist="76200" dir="2700000" algn="tl" rotWithShape="0">
                    <a:srgbClr val="000000">
                      <a:alpha val="82000"/>
                    </a:srgbClr>
                  </a:outerShdw>
                </a:effectLst>
                <a:latin typeface="Times New Roman" pitchFamily="18" charset="0"/>
                <a:ea typeface="ＭＳ Ｐゴシック" pitchFamily="34" charset="-128"/>
                <a:cs typeface="+mn-cs"/>
              </a:rPr>
              <a:t>chiitsei</a:t>
            </a:r>
            <a:r>
              <a:rPr lang="en-US" sz="4400" dirty="0">
                <a:solidFill>
                  <a:schemeClr val="folHlink"/>
                </a:solidFill>
                <a:effectLst>
                  <a:outerShdw blurRad="50800" dist="76200" dir="2700000" algn="tl" rotWithShape="0">
                    <a:srgbClr val="000000">
                      <a:alpha val="82000"/>
                    </a:srgbClr>
                  </a:outerShdw>
                </a:effectLst>
                <a:latin typeface="Times New Roman" pitchFamily="18" charset="0"/>
                <a:ea typeface="ＭＳ Ｐゴシック" pitchFamily="34" charset="-128"/>
                <a:cs typeface="+mn-cs"/>
              </a:rPr>
              <a:t> </a:t>
            </a:r>
            <a:r>
              <a:rPr lang="en-US" sz="4400" dirty="0" err="1">
                <a:solidFill>
                  <a:schemeClr val="folHlink"/>
                </a:solidFill>
                <a:effectLst>
                  <a:outerShdw blurRad="50800" dist="76200" dir="2700000" algn="tl" rotWithShape="0">
                    <a:srgbClr val="000000">
                      <a:alpha val="82000"/>
                    </a:srgbClr>
                  </a:outerShdw>
                </a:effectLst>
                <a:latin typeface="Times New Roman" pitchFamily="18" charset="0"/>
                <a:ea typeface="ＭＳ Ｐゴシック" pitchFamily="34" charset="-128"/>
                <a:cs typeface="+mn-cs"/>
              </a:rPr>
              <a:t>shii</a:t>
            </a:r>
            <a:r>
              <a:rPr lang="en-US" sz="4400" dirty="0">
                <a:solidFill>
                  <a:schemeClr val="folHlink"/>
                </a:solidFill>
                <a:effectLst>
                  <a:outerShdw blurRad="50800" dist="76200" dir="2700000" algn="tl" rotWithShape="0">
                    <a:srgbClr val="000000">
                      <a:alpha val="82000"/>
                    </a:srgbClr>
                  </a:outerShdw>
                </a:effectLst>
                <a:latin typeface="Times New Roman" pitchFamily="18" charset="0"/>
                <a:ea typeface="ＭＳ Ｐゴシック" pitchFamily="34" charset="-128"/>
                <a:cs typeface="+mn-cs"/>
              </a:rPr>
              <a:t> </a:t>
            </a:r>
            <a:r>
              <a:rPr lang="en-US" sz="4400" dirty="0" err="1">
                <a:solidFill>
                  <a:schemeClr val="folHlink"/>
                </a:solidFill>
                <a:effectLst>
                  <a:outerShdw blurRad="50800" dist="76200" dir="2700000" algn="tl" rotWithShape="0">
                    <a:srgbClr val="000000">
                      <a:alpha val="82000"/>
                    </a:srgbClr>
                  </a:outerShdw>
                </a:effectLst>
                <a:latin typeface="Times New Roman" pitchFamily="18" charset="0"/>
                <a:ea typeface="ＭＳ Ｐゴシック" pitchFamily="34" charset="-128"/>
                <a:cs typeface="+mn-cs"/>
              </a:rPr>
              <a:t>ketuo</a:t>
            </a:r>
            <a:r>
              <a:rPr lang="en-US" sz="4400" dirty="0">
                <a:solidFill>
                  <a:schemeClr val="folHlink"/>
                </a:solidFill>
                <a:effectLst>
                  <a:outerShdw blurRad="50800" dist="76200" dir="2700000" algn="tl" rotWithShape="0">
                    <a:srgbClr val="000000">
                      <a:alpha val="82000"/>
                    </a:srgbClr>
                  </a:outerShdw>
                </a:effectLst>
                <a:latin typeface="Times New Roman" pitchFamily="18" charset="0"/>
                <a:ea typeface="ＭＳ Ｐゴシック" pitchFamily="34" charset="-128"/>
                <a:cs typeface="+mn-cs"/>
              </a:rPr>
              <a:t> la </a:t>
            </a:r>
            <a:r>
              <a:rPr lang="en-US" sz="4400" u="sng" dirty="0" err="1">
                <a:effectLst>
                  <a:outerShdw blurRad="50800" dist="76200" dir="2700000" algn="tl" rotWithShape="0">
                    <a:srgbClr val="000000">
                      <a:alpha val="82000"/>
                    </a:srgbClr>
                  </a:outerShdw>
                </a:effectLst>
                <a:latin typeface="Times New Roman" pitchFamily="18" charset="0"/>
                <a:ea typeface="ＭＳ Ｐゴシック" pitchFamily="34" charset="-128"/>
                <a:cs typeface="+mn-cs"/>
              </a:rPr>
              <a:t>thepha</a:t>
            </a:r>
            <a:r>
              <a:rPr lang="en-US" sz="4400" u="sng" dirty="0">
                <a:effectLst>
                  <a:outerShdw blurRad="50800" dist="76200" dir="2700000" algn="tl" rotWithShape="0">
                    <a:srgbClr val="000000">
                      <a:alpha val="82000"/>
                    </a:srgbClr>
                  </a:outerShdw>
                </a:effectLst>
                <a:latin typeface="Times New Roman" pitchFamily="18" charset="0"/>
                <a:ea typeface="ＭＳ Ｐゴシック" pitchFamily="34" charset="-128"/>
                <a:cs typeface="+mn-cs"/>
              </a:rPr>
              <a:t> </a:t>
            </a:r>
            <a:r>
              <a:rPr lang="en-US" sz="4400" u="sng" dirty="0" err="1">
                <a:effectLst>
                  <a:outerShdw blurRad="50800" dist="76200" dir="2700000" algn="tl" rotWithShape="0">
                    <a:srgbClr val="000000">
                      <a:alpha val="82000"/>
                    </a:srgbClr>
                  </a:outerShdw>
                </a:effectLst>
                <a:latin typeface="Times New Roman" pitchFamily="18" charset="0"/>
                <a:ea typeface="ＭＳ Ｐゴシック" pitchFamily="34" charset="-128"/>
                <a:cs typeface="+mn-cs"/>
              </a:rPr>
              <a:t>puo</a:t>
            </a:r>
            <a:r>
              <a:rPr lang="en-US" sz="4400" u="sng" dirty="0">
                <a:effectLst>
                  <a:outerShdw blurRad="50800" dist="76200" dir="2700000" algn="tl" rotWithShape="0">
                    <a:srgbClr val="000000">
                      <a:alpha val="82000"/>
                    </a:srgbClr>
                  </a:outerShdw>
                </a:effectLst>
                <a:latin typeface="Times New Roman" pitchFamily="18" charset="0"/>
                <a:ea typeface="ＭＳ Ｐゴシック" pitchFamily="34" charset="-128"/>
                <a:cs typeface="+mn-cs"/>
              </a:rPr>
              <a:t> </a:t>
            </a:r>
            <a:r>
              <a:rPr lang="en-US" sz="4400" u="sng" dirty="0" err="1">
                <a:effectLst>
                  <a:outerShdw blurRad="50800" dist="76200" dir="2700000" algn="tl" rotWithShape="0">
                    <a:srgbClr val="000000">
                      <a:alpha val="82000"/>
                    </a:srgbClr>
                  </a:outerShdw>
                </a:effectLst>
                <a:latin typeface="Times New Roman" pitchFamily="18" charset="0"/>
                <a:ea typeface="ＭＳ Ｐゴシック" pitchFamily="34" charset="-128"/>
                <a:cs typeface="+mn-cs"/>
              </a:rPr>
              <a:t>rei</a:t>
            </a:r>
            <a:r>
              <a:rPr lang="en-US" sz="4400" u="sng" dirty="0">
                <a:effectLst>
                  <a:outerShdw blurRad="50800" dist="76200" dir="2700000" algn="tl" rotWithShape="0">
                    <a:srgbClr val="000000">
                      <a:alpha val="82000"/>
                    </a:srgbClr>
                  </a:outerShdw>
                </a:effectLst>
                <a:latin typeface="Times New Roman" pitchFamily="18" charset="0"/>
                <a:ea typeface="ＭＳ Ｐゴシック" pitchFamily="34" charset="-128"/>
                <a:cs typeface="+mn-cs"/>
              </a:rPr>
              <a:t> </a:t>
            </a:r>
            <a:r>
              <a:rPr lang="en-US" sz="4400" u="sng" dirty="0" err="1">
                <a:effectLst>
                  <a:outerShdw blurRad="50800" dist="76200" dir="2700000" algn="tl" rotWithShape="0">
                    <a:srgbClr val="000000">
                      <a:alpha val="82000"/>
                    </a:srgbClr>
                  </a:outerShdw>
                </a:effectLst>
                <a:latin typeface="Times New Roman" pitchFamily="18" charset="0"/>
                <a:ea typeface="ＭＳ Ｐゴシック" pitchFamily="34" charset="-128"/>
                <a:cs typeface="+mn-cs"/>
              </a:rPr>
              <a:t>tuo</a:t>
            </a:r>
            <a:r>
              <a:rPr lang="en-US" sz="4400" u="sng" dirty="0">
                <a:effectLst>
                  <a:outerShdw blurRad="50800" dist="76200" dir="2700000" algn="tl" rotWithShape="0">
                    <a:srgbClr val="000000">
                      <a:alpha val="82000"/>
                    </a:srgbClr>
                  </a:outerShdw>
                </a:effectLst>
                <a:latin typeface="Times New Roman" pitchFamily="18" charset="0"/>
                <a:ea typeface="ＭＳ Ｐゴシック" pitchFamily="34" charset="-128"/>
                <a:cs typeface="+mn-cs"/>
              </a:rPr>
              <a:t> mo.</a:t>
            </a:r>
          </a:p>
        </p:txBody>
      </p:sp>
      <p:sp>
        <p:nvSpPr>
          <p:cNvPr id="262179" name="Text Box 35"/>
          <p:cNvSpPr txBox="1">
            <a:spLocks noChangeArrowheads="1"/>
          </p:cNvSpPr>
          <p:nvPr/>
        </p:nvSpPr>
        <p:spPr bwMode="auto">
          <a:xfrm>
            <a:off x="773113" y="1268413"/>
            <a:ext cx="2719387" cy="7016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6000" baseline="32000" dirty="0" err="1" smtClean="0">
                <a:solidFill>
                  <a:schemeClr val="folHlink"/>
                </a:solidFill>
                <a:latin typeface="Times New Roman" charset="0"/>
              </a:rPr>
              <a:t>Siila</a:t>
            </a:r>
            <a:r>
              <a:rPr lang="en-US" sz="6000" baseline="32000" dirty="0" smtClean="0">
                <a:solidFill>
                  <a:schemeClr val="folHlink"/>
                </a:solidFill>
                <a:latin typeface="Times New Roman" charset="0"/>
              </a:rPr>
              <a:t>...</a:t>
            </a:r>
          </a:p>
        </p:txBody>
      </p:sp>
      <p:sp>
        <p:nvSpPr>
          <p:cNvPr id="135179" name="Text Box 36"/>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262188" name="Text Box 44"/>
          <p:cNvSpPr txBox="1">
            <a:spLocks noChangeArrowheads="1"/>
          </p:cNvSpPr>
          <p:nvPr/>
        </p:nvSpPr>
        <p:spPr bwMode="auto">
          <a:xfrm>
            <a:off x="301625" y="3340100"/>
            <a:ext cx="3263900" cy="76200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400" u="sng" dirty="0" err="1" smtClean="0">
                <a:solidFill>
                  <a:srgbClr val="00FF00"/>
                </a:solidFill>
                <a:latin typeface="Times New Roman" charset="0"/>
              </a:rPr>
              <a:t>kechachie</a:t>
            </a:r>
            <a:endParaRPr lang="en-US" sz="4400" u="sng" dirty="0" smtClean="0">
              <a:solidFill>
                <a:srgbClr val="00FF00"/>
              </a:solidFill>
              <a:latin typeface="Times New Roman" charset="0"/>
            </a:endParaRPr>
          </a:p>
        </p:txBody>
      </p:sp>
      <p:sp>
        <p:nvSpPr>
          <p:cNvPr id="262189" name="Text Box 45"/>
          <p:cNvSpPr txBox="1">
            <a:spLocks noChangeArrowheads="1"/>
          </p:cNvSpPr>
          <p:nvPr/>
        </p:nvSpPr>
        <p:spPr bwMode="auto">
          <a:xfrm>
            <a:off x="325438" y="2671763"/>
            <a:ext cx="4105275" cy="769937"/>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400" u="sng" dirty="0" err="1" smtClean="0">
                <a:solidFill>
                  <a:srgbClr val="00FF00"/>
                </a:solidFill>
                <a:latin typeface="Times New Roman" charset="0"/>
              </a:rPr>
              <a:t>puo</a:t>
            </a:r>
            <a:r>
              <a:rPr lang="en-US" sz="4400" u="sng" dirty="0" smtClean="0">
                <a:solidFill>
                  <a:srgbClr val="00FF00"/>
                </a:solidFill>
                <a:latin typeface="Times New Roman" charset="0"/>
              </a:rPr>
              <a:t> ca </a:t>
            </a:r>
            <a:r>
              <a:rPr lang="en-US" sz="4400" u="sng" dirty="0" err="1" smtClean="0">
                <a:solidFill>
                  <a:srgbClr val="00FF00"/>
                </a:solidFill>
                <a:latin typeface="Times New Roman" charset="0"/>
              </a:rPr>
              <a:t>nyitou</a:t>
            </a:r>
            <a:endParaRPr lang="en-US" sz="4400" u="sng" dirty="0" smtClean="0">
              <a:solidFill>
                <a:srgbClr val="00FF00"/>
              </a:solidFill>
              <a:latin typeface="Times New Roman" charset="0"/>
            </a:endParaRPr>
          </a:p>
        </p:txBody>
      </p:sp>
      <p:sp>
        <p:nvSpPr>
          <p:cNvPr id="262190" name="Text Box 46"/>
          <p:cNvSpPr txBox="1">
            <a:spLocks noChangeArrowheads="1"/>
          </p:cNvSpPr>
          <p:nvPr/>
        </p:nvSpPr>
        <p:spPr bwMode="auto">
          <a:xfrm>
            <a:off x="3543300" y="3317875"/>
            <a:ext cx="6929438" cy="3478213"/>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400" dirty="0">
                <a:solidFill>
                  <a:srgbClr val="00FF00"/>
                </a:solidFill>
                <a:latin typeface="Times New Roman" pitchFamily="18" charset="0"/>
                <a:ea typeface="ＭＳ Ｐゴシック" pitchFamily="34" charset="-128"/>
                <a:cs typeface="+mn-cs"/>
              </a:rPr>
              <a:t>                                                     </a:t>
            </a:r>
            <a:r>
              <a:rPr lang="en-US" sz="4400" u="sng" dirty="0" err="1">
                <a:solidFill>
                  <a:srgbClr val="00FF00"/>
                </a:solidFill>
                <a:latin typeface="Times New Roman" pitchFamily="18" charset="0"/>
                <a:ea typeface="ＭＳ Ｐゴシック" pitchFamily="34" charset="-128"/>
                <a:cs typeface="+mn-cs"/>
              </a:rPr>
              <a:t>thepha</a:t>
            </a:r>
            <a:r>
              <a:rPr lang="en-US" sz="4400" u="sng" dirty="0">
                <a:solidFill>
                  <a:srgbClr val="00FF00"/>
                </a:solidFill>
                <a:latin typeface="Times New Roman" pitchFamily="18" charset="0"/>
                <a:ea typeface="ＭＳ Ｐゴシック" pitchFamily="34" charset="-128"/>
                <a:cs typeface="+mn-cs"/>
              </a:rPr>
              <a:t> </a:t>
            </a:r>
            <a:r>
              <a:rPr lang="en-US" sz="4400" u="sng" dirty="0" err="1">
                <a:solidFill>
                  <a:srgbClr val="00FF00"/>
                </a:solidFill>
                <a:latin typeface="Times New Roman" pitchFamily="18" charset="0"/>
                <a:ea typeface="ＭＳ Ｐゴシック" pitchFamily="34" charset="-128"/>
                <a:cs typeface="+mn-cs"/>
              </a:rPr>
              <a:t>puo</a:t>
            </a:r>
            <a:r>
              <a:rPr lang="en-US" sz="4400" u="sng" dirty="0">
                <a:solidFill>
                  <a:srgbClr val="00FF00"/>
                </a:solidFill>
                <a:latin typeface="Times New Roman" pitchFamily="18" charset="0"/>
                <a:ea typeface="ＭＳ Ｐゴシック" pitchFamily="34" charset="-128"/>
                <a:cs typeface="+mn-cs"/>
              </a:rPr>
              <a:t> </a:t>
            </a:r>
          </a:p>
          <a:p>
            <a:pPr algn="ctr">
              <a:spcBef>
                <a:spcPct val="50000"/>
              </a:spcBef>
              <a:defRPr/>
            </a:pPr>
            <a:r>
              <a:rPr lang="en-US" sz="4400" u="sng" dirty="0">
                <a:solidFill>
                  <a:srgbClr val="00FF00"/>
                </a:solidFill>
                <a:latin typeface="Times New Roman" pitchFamily="18" charset="0"/>
                <a:ea typeface="ＭＳ Ｐゴシック" pitchFamily="34" charset="-128"/>
                <a:cs typeface="+mn-cs"/>
              </a:rPr>
              <a:t> </a:t>
            </a:r>
          </a:p>
          <a:p>
            <a:pPr algn="ctr">
              <a:spcBef>
                <a:spcPct val="50000"/>
              </a:spcBef>
              <a:defRPr/>
            </a:pPr>
            <a:endParaRPr lang="en-US" sz="4400" u="sng" dirty="0">
              <a:solidFill>
                <a:srgbClr val="00FF00"/>
              </a:solidFill>
              <a:latin typeface="Times New Roman" pitchFamily="18" charset="0"/>
              <a:ea typeface="ＭＳ Ｐゴシック" pitchFamily="34" charset="-128"/>
              <a:cs typeface="+mn-cs"/>
            </a:endParaRPr>
          </a:p>
        </p:txBody>
      </p:sp>
      <p:sp>
        <p:nvSpPr>
          <p:cNvPr id="262191" name="Rectangle 47"/>
          <p:cNvSpPr>
            <a:spLocks noChangeArrowheads="1"/>
          </p:cNvSpPr>
          <p:nvPr/>
        </p:nvSpPr>
        <p:spPr bwMode="auto">
          <a:xfrm>
            <a:off x="8150225" y="6529388"/>
            <a:ext cx="341313" cy="247650"/>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rPr>
              <a:t>59</a:t>
            </a:r>
          </a:p>
        </p:txBody>
      </p:sp>
      <p:sp>
        <p:nvSpPr>
          <p:cNvPr id="135184" name="Text Box 48"/>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262193" name="Rectangle 49"/>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135186" name="Text Box 50"/>
          <p:cNvSpPr txBox="1">
            <a:spLocks noChangeArrowheads="1"/>
          </p:cNvSpPr>
          <p:nvPr/>
        </p:nvSpPr>
        <p:spPr bwMode="auto">
          <a:xfrm>
            <a:off x="8591550"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4</a:t>
            </a:r>
          </a:p>
        </p:txBody>
      </p:sp>
      <p:sp>
        <p:nvSpPr>
          <p:cNvPr id="73748" name="TextBox 1"/>
          <p:cNvSpPr txBox="1">
            <a:spLocks noChangeArrowheads="1"/>
          </p:cNvSpPr>
          <p:nvPr/>
        </p:nvSpPr>
        <p:spPr bwMode="auto">
          <a:xfrm>
            <a:off x="428625" y="4692650"/>
            <a:ext cx="3179763" cy="769938"/>
          </a:xfrm>
          <a:prstGeom prst="rect">
            <a:avLst/>
          </a:prstGeom>
          <a:noFill/>
          <a:ln w="9525">
            <a:noFill/>
            <a:miter lim="800000"/>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a:spcBef>
                <a:spcPct val="50000"/>
              </a:spcBef>
              <a:defRPr sz="4400">
                <a:solidFill>
                  <a:srgbClr val="00FF00"/>
                </a:solidFill>
                <a:latin typeface="Times New Roman" pitchFamily="18" charset="0"/>
                <a:ea typeface="ＭＳ Ｐゴシック" pitchFamily="34" charset="-128"/>
                <a:cs typeface="+mn-cs"/>
              </a:defRPr>
            </a:lvl1pPr>
          </a:lstStyle>
          <a:p>
            <a:pPr>
              <a:defRPr/>
            </a:pPr>
            <a:r>
              <a:rPr lang="en-US" dirty="0" err="1" smtClean="0"/>
              <a:t>rei</a:t>
            </a:r>
            <a:r>
              <a:rPr lang="en-US" dirty="0" smtClean="0"/>
              <a:t> </a:t>
            </a:r>
            <a:r>
              <a:rPr lang="en-US" dirty="0" err="1" smtClean="0"/>
              <a:t>tuo</a:t>
            </a:r>
            <a:r>
              <a:rPr lang="en-US" dirty="0" smtClean="0"/>
              <a:t> </a:t>
            </a:r>
            <a:r>
              <a:rPr lang="en-US" dirty="0" err="1" smtClean="0"/>
              <a:t>mo</a:t>
            </a:r>
            <a:endParaRPr lang="en-US" dirty="0" smtClean="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62188"/>
                                        </p:tgtEl>
                                        <p:attrNameLst>
                                          <p:attrName>style.visibility</p:attrName>
                                        </p:attrNameLst>
                                      </p:cBhvr>
                                      <p:to>
                                        <p:strVal val="visible"/>
                                      </p:to>
                                    </p:set>
                                    <p:anim calcmode="lin" valueType="num">
                                      <p:cBhvr>
                                        <p:cTn id="7" dur="500" fill="hold"/>
                                        <p:tgtEl>
                                          <p:spTgt spid="262188"/>
                                        </p:tgtEl>
                                        <p:attrNameLst>
                                          <p:attrName>ppt_w</p:attrName>
                                        </p:attrNameLst>
                                      </p:cBhvr>
                                      <p:tavLst>
                                        <p:tav tm="0">
                                          <p:val>
                                            <p:fltVal val="0"/>
                                          </p:val>
                                        </p:tav>
                                        <p:tav tm="100000">
                                          <p:val>
                                            <p:strVal val="#ppt_w"/>
                                          </p:val>
                                        </p:tav>
                                      </p:tavLst>
                                    </p:anim>
                                    <p:anim calcmode="lin" valueType="num">
                                      <p:cBhvr>
                                        <p:cTn id="8" dur="500" fill="hold"/>
                                        <p:tgtEl>
                                          <p:spTgt spid="262188"/>
                                        </p:tgtEl>
                                        <p:attrNameLst>
                                          <p:attrName>ppt_h</p:attrName>
                                        </p:attrNameLst>
                                      </p:cBhvr>
                                      <p:tavLst>
                                        <p:tav tm="0">
                                          <p:val>
                                            <p:fltVal val="0"/>
                                          </p:val>
                                        </p:tav>
                                        <p:tav tm="100000">
                                          <p:val>
                                            <p:strVal val="#ppt_h"/>
                                          </p:val>
                                        </p:tav>
                                      </p:tavLst>
                                    </p:anim>
                                    <p:anim calcmode="lin" valueType="num">
                                      <p:cBhvr>
                                        <p:cTn id="9" dur="500" fill="hold"/>
                                        <p:tgtEl>
                                          <p:spTgt spid="262188"/>
                                        </p:tgtEl>
                                        <p:attrNameLst>
                                          <p:attrName>ppt_x</p:attrName>
                                        </p:attrNameLst>
                                      </p:cBhvr>
                                      <p:tavLst>
                                        <p:tav tm="0">
                                          <p:val>
                                            <p:fltVal val="0.5"/>
                                          </p:val>
                                        </p:tav>
                                        <p:tav tm="100000">
                                          <p:val>
                                            <p:strVal val="#ppt_x"/>
                                          </p:val>
                                        </p:tav>
                                      </p:tavLst>
                                    </p:anim>
                                    <p:anim calcmode="lin" valueType="num">
                                      <p:cBhvr>
                                        <p:cTn id="10" dur="500" fill="hold"/>
                                        <p:tgtEl>
                                          <p:spTgt spid="262188"/>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262174">
                                            <p:txEl>
                                              <p:pRg st="1" end="1"/>
                                            </p:txEl>
                                          </p:spTgt>
                                        </p:tgtEl>
                                        <p:attrNameLst>
                                          <p:attrName>style.visibility</p:attrName>
                                        </p:attrNameLst>
                                      </p:cBhvr>
                                      <p:to>
                                        <p:strVal val="visible"/>
                                      </p:to>
                                    </p:set>
                                    <p:animEffect transition="in" filter="box(out)">
                                      <p:cBhvr>
                                        <p:cTn id="15" dur="500"/>
                                        <p:tgtEl>
                                          <p:spTgt spid="262174">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grpId="0" nodeType="clickEffect">
                                  <p:stCondLst>
                                    <p:cond delay="0"/>
                                  </p:stCondLst>
                                  <p:childTnLst>
                                    <p:set>
                                      <p:cBhvr>
                                        <p:cTn id="19" dur="1" fill="hold">
                                          <p:stCondLst>
                                            <p:cond delay="0"/>
                                          </p:stCondLst>
                                        </p:cTn>
                                        <p:tgtEl>
                                          <p:spTgt spid="262189"/>
                                        </p:tgtEl>
                                        <p:attrNameLst>
                                          <p:attrName>style.visibility</p:attrName>
                                        </p:attrNameLst>
                                      </p:cBhvr>
                                      <p:to>
                                        <p:strVal val="visible"/>
                                      </p:to>
                                    </p:set>
                                    <p:anim calcmode="lin" valueType="num">
                                      <p:cBhvr>
                                        <p:cTn id="20" dur="500" fill="hold"/>
                                        <p:tgtEl>
                                          <p:spTgt spid="262189"/>
                                        </p:tgtEl>
                                        <p:attrNameLst>
                                          <p:attrName>ppt_w</p:attrName>
                                        </p:attrNameLst>
                                      </p:cBhvr>
                                      <p:tavLst>
                                        <p:tav tm="0">
                                          <p:val>
                                            <p:fltVal val="0"/>
                                          </p:val>
                                        </p:tav>
                                        <p:tav tm="100000">
                                          <p:val>
                                            <p:strVal val="#ppt_w"/>
                                          </p:val>
                                        </p:tav>
                                      </p:tavLst>
                                    </p:anim>
                                    <p:anim calcmode="lin" valueType="num">
                                      <p:cBhvr>
                                        <p:cTn id="21" dur="500" fill="hold"/>
                                        <p:tgtEl>
                                          <p:spTgt spid="262189"/>
                                        </p:tgtEl>
                                        <p:attrNameLst>
                                          <p:attrName>ppt_h</p:attrName>
                                        </p:attrNameLst>
                                      </p:cBhvr>
                                      <p:tavLst>
                                        <p:tav tm="0">
                                          <p:val>
                                            <p:fltVal val="0"/>
                                          </p:val>
                                        </p:tav>
                                        <p:tav tm="100000">
                                          <p:val>
                                            <p:strVal val="#ppt_h"/>
                                          </p:val>
                                        </p:tav>
                                      </p:tavLst>
                                    </p:anim>
                                    <p:anim calcmode="lin" valueType="num">
                                      <p:cBhvr>
                                        <p:cTn id="22" dur="500" fill="hold"/>
                                        <p:tgtEl>
                                          <p:spTgt spid="262189"/>
                                        </p:tgtEl>
                                        <p:attrNameLst>
                                          <p:attrName>ppt_x</p:attrName>
                                        </p:attrNameLst>
                                      </p:cBhvr>
                                      <p:tavLst>
                                        <p:tav tm="0">
                                          <p:val>
                                            <p:fltVal val="0.5"/>
                                          </p:val>
                                        </p:tav>
                                        <p:tav tm="100000">
                                          <p:val>
                                            <p:strVal val="#ppt_x"/>
                                          </p:val>
                                        </p:tav>
                                      </p:tavLst>
                                    </p:anim>
                                    <p:anim calcmode="lin" valueType="num">
                                      <p:cBhvr>
                                        <p:cTn id="23" dur="500" fill="hold"/>
                                        <p:tgtEl>
                                          <p:spTgt spid="262189"/>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262190"/>
                                        </p:tgtEl>
                                        <p:attrNameLst>
                                          <p:attrName>style.visibility</p:attrName>
                                        </p:attrNameLst>
                                      </p:cBhvr>
                                      <p:to>
                                        <p:strVal val="visible"/>
                                      </p:to>
                                    </p:set>
                                    <p:anim calcmode="lin" valueType="num">
                                      <p:cBhvr>
                                        <p:cTn id="28" dur="500" fill="hold"/>
                                        <p:tgtEl>
                                          <p:spTgt spid="262190"/>
                                        </p:tgtEl>
                                        <p:attrNameLst>
                                          <p:attrName>ppt_w</p:attrName>
                                        </p:attrNameLst>
                                      </p:cBhvr>
                                      <p:tavLst>
                                        <p:tav tm="0">
                                          <p:val>
                                            <p:fltVal val="0"/>
                                          </p:val>
                                        </p:tav>
                                        <p:tav tm="100000">
                                          <p:val>
                                            <p:strVal val="#ppt_w"/>
                                          </p:val>
                                        </p:tav>
                                      </p:tavLst>
                                    </p:anim>
                                    <p:anim calcmode="lin" valueType="num">
                                      <p:cBhvr>
                                        <p:cTn id="29" dur="500" fill="hold"/>
                                        <p:tgtEl>
                                          <p:spTgt spid="262190"/>
                                        </p:tgtEl>
                                        <p:attrNameLst>
                                          <p:attrName>ppt_h</p:attrName>
                                        </p:attrNameLst>
                                      </p:cBhvr>
                                      <p:tavLst>
                                        <p:tav tm="0">
                                          <p:val>
                                            <p:fltVal val="0"/>
                                          </p:val>
                                        </p:tav>
                                        <p:tav tm="100000">
                                          <p:val>
                                            <p:strVal val="#ppt_h"/>
                                          </p:val>
                                        </p:tav>
                                      </p:tavLst>
                                    </p:anim>
                                    <p:anim calcmode="lin" valueType="num">
                                      <p:cBhvr>
                                        <p:cTn id="30" dur="500" fill="hold"/>
                                        <p:tgtEl>
                                          <p:spTgt spid="262190"/>
                                        </p:tgtEl>
                                        <p:attrNameLst>
                                          <p:attrName>ppt_x</p:attrName>
                                        </p:attrNameLst>
                                      </p:cBhvr>
                                      <p:tavLst>
                                        <p:tav tm="0">
                                          <p:val>
                                            <p:fltVal val="0.5"/>
                                          </p:val>
                                        </p:tav>
                                        <p:tav tm="100000">
                                          <p:val>
                                            <p:strVal val="#ppt_x"/>
                                          </p:val>
                                        </p:tav>
                                      </p:tavLst>
                                    </p:anim>
                                    <p:anim calcmode="lin" valueType="num">
                                      <p:cBhvr>
                                        <p:cTn id="31" dur="500" fill="hold"/>
                                        <p:tgtEl>
                                          <p:spTgt spid="262190"/>
                                        </p:tgtEl>
                                        <p:attrNameLst>
                                          <p:attrName>ppt_y</p:attrName>
                                        </p:attrNameLst>
                                      </p:cBhvr>
                                      <p:tavLst>
                                        <p:tav tm="0">
                                          <p:val>
                                            <p:fltVal val="0.5"/>
                                          </p:val>
                                        </p:tav>
                                        <p:tav tm="100000">
                                          <p:val>
                                            <p:strVal val="#ppt_y"/>
                                          </p:val>
                                        </p:tav>
                                      </p:tavLst>
                                    </p:anim>
                                  </p:childTnLst>
                                </p:cTn>
                              </p:par>
                              <p:par>
                                <p:cTn id="32" presetID="55" presetClass="entr" presetSubtype="0" fill="hold" grpId="0" nodeType="withEffect">
                                  <p:stCondLst>
                                    <p:cond delay="0"/>
                                  </p:stCondLst>
                                  <p:childTnLst>
                                    <p:set>
                                      <p:cBhvr>
                                        <p:cTn id="33" dur="1" fill="hold">
                                          <p:stCondLst>
                                            <p:cond delay="0"/>
                                          </p:stCondLst>
                                        </p:cTn>
                                        <p:tgtEl>
                                          <p:spTgt spid="73748"/>
                                        </p:tgtEl>
                                        <p:attrNameLst>
                                          <p:attrName>style.visibility</p:attrName>
                                        </p:attrNameLst>
                                      </p:cBhvr>
                                      <p:to>
                                        <p:strVal val="visible"/>
                                      </p:to>
                                    </p:set>
                                    <p:anim calcmode="lin" valueType="num">
                                      <p:cBhvr>
                                        <p:cTn id="34" dur="1000" fill="hold"/>
                                        <p:tgtEl>
                                          <p:spTgt spid="73748"/>
                                        </p:tgtEl>
                                        <p:attrNameLst>
                                          <p:attrName>ppt_w</p:attrName>
                                        </p:attrNameLst>
                                      </p:cBhvr>
                                      <p:tavLst>
                                        <p:tav tm="0">
                                          <p:val>
                                            <p:strVal val="#ppt_w*0.70"/>
                                          </p:val>
                                        </p:tav>
                                        <p:tav tm="100000">
                                          <p:val>
                                            <p:strVal val="#ppt_w"/>
                                          </p:val>
                                        </p:tav>
                                      </p:tavLst>
                                    </p:anim>
                                    <p:anim calcmode="lin" valueType="num">
                                      <p:cBhvr>
                                        <p:cTn id="35" dur="1000" fill="hold"/>
                                        <p:tgtEl>
                                          <p:spTgt spid="73748"/>
                                        </p:tgtEl>
                                        <p:attrNameLst>
                                          <p:attrName>ppt_h</p:attrName>
                                        </p:attrNameLst>
                                      </p:cBhvr>
                                      <p:tavLst>
                                        <p:tav tm="0">
                                          <p:val>
                                            <p:strVal val="#ppt_h"/>
                                          </p:val>
                                        </p:tav>
                                        <p:tav tm="100000">
                                          <p:val>
                                            <p:strVal val="#ppt_h"/>
                                          </p:val>
                                        </p:tav>
                                      </p:tavLst>
                                    </p:anim>
                                    <p:animEffect transition="in" filter="fade">
                                      <p:cBhvr>
                                        <p:cTn id="36" dur="1000"/>
                                        <p:tgtEl>
                                          <p:spTgt spid="73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74" grpId="0" build="p" autoUpdateAnimBg="0"/>
      <p:bldP spid="262188" grpId="0" autoUpdateAnimBg="0"/>
      <p:bldP spid="262189" grpId="0" autoUpdateAnimBg="0"/>
      <p:bldP spid="262190" grpId="0" autoUpdateAnimBg="0"/>
      <p:bldP spid="7374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26626" name="Group 4"/>
          <p:cNvGrpSpPr>
            <a:grpSpLocks/>
          </p:cNvGrpSpPr>
          <p:nvPr/>
        </p:nvGrpSpPr>
        <p:grpSpPr bwMode="auto">
          <a:xfrm>
            <a:off x="8148638" y="4983163"/>
            <a:ext cx="168275" cy="177800"/>
            <a:chOff x="4317" y="868"/>
            <a:chExt cx="146" cy="700"/>
          </a:xfrm>
        </p:grpSpPr>
        <p:sp>
          <p:nvSpPr>
            <p:cNvPr id="26677" name="Rectangle 5"/>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26678" name="Rectangle 6"/>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grpSp>
        <p:nvGrpSpPr>
          <p:cNvPr id="26627" name="Group 7"/>
          <p:cNvGrpSpPr>
            <a:grpSpLocks/>
          </p:cNvGrpSpPr>
          <p:nvPr/>
        </p:nvGrpSpPr>
        <p:grpSpPr bwMode="auto">
          <a:xfrm>
            <a:off x="1627188" y="2182813"/>
            <a:ext cx="6045200" cy="3983037"/>
            <a:chOff x="610" y="1163"/>
            <a:chExt cx="4583" cy="2701"/>
          </a:xfrm>
        </p:grpSpPr>
        <p:sp>
          <p:nvSpPr>
            <p:cNvPr id="26673" name="Rectangle 8"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26674" name="Rectangle 9"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26675" name="Rectangle 10"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26676" name="Rectangle 11"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grpSp>
      <p:grpSp>
        <p:nvGrpSpPr>
          <p:cNvPr id="26628" name="Group 12"/>
          <p:cNvGrpSpPr>
            <a:grpSpLocks/>
          </p:cNvGrpSpPr>
          <p:nvPr/>
        </p:nvGrpSpPr>
        <p:grpSpPr bwMode="auto">
          <a:xfrm>
            <a:off x="8148638" y="4983163"/>
            <a:ext cx="168275" cy="177800"/>
            <a:chOff x="4317" y="868"/>
            <a:chExt cx="146" cy="700"/>
          </a:xfrm>
        </p:grpSpPr>
        <p:sp>
          <p:nvSpPr>
            <p:cNvPr id="26671" name="Rectangle 13"/>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26672" name="Rectangle 14"/>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sp>
        <p:nvSpPr>
          <p:cNvPr id="598031" name="Rectangle 15"/>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ＭＳ Ｐゴシック" pitchFamily="34" charset="-128"/>
              <a:cs typeface="+mn-cs"/>
            </a:endParaRPr>
          </a:p>
        </p:txBody>
      </p:sp>
      <p:sp>
        <p:nvSpPr>
          <p:cNvPr id="598032" name="Rectangle 1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ＭＳ Ｐゴシック" pitchFamily="34" charset="-128"/>
              <a:cs typeface="+mn-cs"/>
            </a:endParaRPr>
          </a:p>
        </p:txBody>
      </p:sp>
      <p:grpSp>
        <p:nvGrpSpPr>
          <p:cNvPr id="26631" name="Group 32"/>
          <p:cNvGrpSpPr>
            <a:grpSpLocks/>
          </p:cNvGrpSpPr>
          <p:nvPr/>
        </p:nvGrpSpPr>
        <p:grpSpPr bwMode="auto">
          <a:xfrm>
            <a:off x="1949450" y="2236788"/>
            <a:ext cx="5273675" cy="3898900"/>
            <a:chOff x="1228" y="1409"/>
            <a:chExt cx="3322" cy="2456"/>
          </a:xfrm>
        </p:grpSpPr>
        <p:grpSp>
          <p:nvGrpSpPr>
            <p:cNvPr id="26639" name="Group 33"/>
            <p:cNvGrpSpPr>
              <a:grpSpLocks/>
            </p:cNvGrpSpPr>
            <p:nvPr/>
          </p:nvGrpSpPr>
          <p:grpSpPr bwMode="auto">
            <a:xfrm>
              <a:off x="1228" y="1409"/>
              <a:ext cx="3303" cy="119"/>
              <a:chOff x="1206" y="1392"/>
              <a:chExt cx="3303" cy="119"/>
            </a:xfrm>
          </p:grpSpPr>
          <p:sp>
            <p:nvSpPr>
              <p:cNvPr id="598050" name="AutoShape 34" descr="Cork"/>
              <p:cNvSpPr>
                <a:spLocks noChangeArrowheads="1"/>
              </p:cNvSpPr>
              <p:nvPr/>
            </p:nvSpPr>
            <p:spPr bwMode="auto">
              <a:xfrm rot="-1822980">
                <a:off x="1206" y="140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598051" name="AutoShape 35" descr="Cork"/>
              <p:cNvSpPr>
                <a:spLocks noChangeArrowheads="1"/>
              </p:cNvSpPr>
              <p:nvPr/>
            </p:nvSpPr>
            <p:spPr bwMode="auto">
              <a:xfrm rot="-1822980">
                <a:off x="1433"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598052" name="AutoShape 36" descr="Cork"/>
              <p:cNvSpPr>
                <a:spLocks noChangeArrowheads="1"/>
              </p:cNvSpPr>
              <p:nvPr/>
            </p:nvSpPr>
            <p:spPr bwMode="auto">
              <a:xfrm rot="-1822980">
                <a:off x="1666"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598053" name="AutoShape 37" descr="Cork"/>
              <p:cNvSpPr>
                <a:spLocks noChangeArrowheads="1"/>
              </p:cNvSpPr>
              <p:nvPr/>
            </p:nvSpPr>
            <p:spPr bwMode="auto">
              <a:xfrm rot="-1822980">
                <a:off x="1894"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598054" name="AutoShape 38" descr="Cork"/>
              <p:cNvSpPr>
                <a:spLocks noChangeArrowheads="1"/>
              </p:cNvSpPr>
              <p:nvPr/>
            </p:nvSpPr>
            <p:spPr bwMode="auto">
              <a:xfrm rot="-1822980">
                <a:off x="2110" y="140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598055" name="AutoShape 39" descr="Cork"/>
              <p:cNvSpPr>
                <a:spLocks noChangeArrowheads="1"/>
              </p:cNvSpPr>
              <p:nvPr/>
            </p:nvSpPr>
            <p:spPr bwMode="auto">
              <a:xfrm rot="-1822980">
                <a:off x="2350" y="139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598056" name="AutoShape 40" descr="Cork"/>
              <p:cNvSpPr>
                <a:spLocks noChangeArrowheads="1"/>
              </p:cNvSpPr>
              <p:nvPr/>
            </p:nvSpPr>
            <p:spPr bwMode="auto">
              <a:xfrm rot="-1822980">
                <a:off x="2577"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598057" name="AutoShape 41" descr="Cork"/>
              <p:cNvSpPr>
                <a:spLocks noChangeArrowheads="1"/>
              </p:cNvSpPr>
              <p:nvPr/>
            </p:nvSpPr>
            <p:spPr bwMode="auto">
              <a:xfrm rot="-1822980">
                <a:off x="2803"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598058" name="AutoShape 42" descr="Cork"/>
              <p:cNvSpPr>
                <a:spLocks noChangeArrowheads="1"/>
              </p:cNvSpPr>
              <p:nvPr/>
            </p:nvSpPr>
            <p:spPr bwMode="auto">
              <a:xfrm rot="-1822980">
                <a:off x="3034"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598059" name="AutoShape 43" descr="Cork"/>
              <p:cNvSpPr>
                <a:spLocks noChangeArrowheads="1"/>
              </p:cNvSpPr>
              <p:nvPr/>
            </p:nvSpPr>
            <p:spPr bwMode="auto">
              <a:xfrm rot="-1822980">
                <a:off x="3286"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598060" name="AutoShape 44" descr="Cork"/>
              <p:cNvSpPr>
                <a:spLocks noChangeArrowheads="1"/>
              </p:cNvSpPr>
              <p:nvPr/>
            </p:nvSpPr>
            <p:spPr bwMode="auto">
              <a:xfrm rot="-1822980">
                <a:off x="3504" y="139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598061" name="AutoShape 45" descr="Cork"/>
              <p:cNvSpPr>
                <a:spLocks noChangeArrowheads="1"/>
              </p:cNvSpPr>
              <p:nvPr/>
            </p:nvSpPr>
            <p:spPr bwMode="auto">
              <a:xfrm rot="-1822980">
                <a:off x="3757" y="1400"/>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598062" name="AutoShape 46" descr="Cork"/>
              <p:cNvSpPr>
                <a:spLocks noChangeArrowheads="1"/>
              </p:cNvSpPr>
              <p:nvPr/>
            </p:nvSpPr>
            <p:spPr bwMode="auto">
              <a:xfrm rot="-1822980">
                <a:off x="3982" y="140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598063" name="AutoShape 47" descr="Cork"/>
              <p:cNvSpPr>
                <a:spLocks noChangeArrowheads="1"/>
              </p:cNvSpPr>
              <p:nvPr/>
            </p:nvSpPr>
            <p:spPr bwMode="auto">
              <a:xfrm rot="-1822980">
                <a:off x="4210" y="140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598064" name="AutoShape 48" descr="Cork"/>
              <p:cNvSpPr>
                <a:spLocks noChangeArrowheads="1"/>
              </p:cNvSpPr>
              <p:nvPr/>
            </p:nvSpPr>
            <p:spPr bwMode="auto">
              <a:xfrm rot="-1822980">
                <a:off x="4419" y="139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grpSp>
        <p:grpSp>
          <p:nvGrpSpPr>
            <p:cNvPr id="26640" name="Group 49"/>
            <p:cNvGrpSpPr>
              <a:grpSpLocks/>
            </p:cNvGrpSpPr>
            <p:nvPr/>
          </p:nvGrpSpPr>
          <p:grpSpPr bwMode="auto">
            <a:xfrm>
              <a:off x="1243" y="3761"/>
              <a:ext cx="3307" cy="104"/>
              <a:chOff x="1231" y="3769"/>
              <a:chExt cx="3307" cy="104"/>
            </a:xfrm>
          </p:grpSpPr>
          <p:sp>
            <p:nvSpPr>
              <p:cNvPr id="598066" name="AutoShape 50" descr="Cork"/>
              <p:cNvSpPr>
                <a:spLocks noChangeArrowheads="1"/>
              </p:cNvSpPr>
              <p:nvPr/>
            </p:nvSpPr>
            <p:spPr bwMode="auto">
              <a:xfrm rot="-9105743">
                <a:off x="1231" y="376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598067" name="AutoShape 51" descr="Cork"/>
              <p:cNvSpPr>
                <a:spLocks noChangeArrowheads="1"/>
              </p:cNvSpPr>
              <p:nvPr/>
            </p:nvSpPr>
            <p:spPr bwMode="auto">
              <a:xfrm rot="-9105743">
                <a:off x="1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598068" name="AutoShape 52" descr="Cork"/>
              <p:cNvSpPr>
                <a:spLocks noChangeArrowheads="1"/>
              </p:cNvSpPr>
              <p:nvPr/>
            </p:nvSpPr>
            <p:spPr bwMode="auto">
              <a:xfrm rot="-9105743">
                <a:off x="16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598069" name="AutoShape 53" descr="Cork"/>
              <p:cNvSpPr>
                <a:spLocks noChangeArrowheads="1"/>
              </p:cNvSpPr>
              <p:nvPr/>
            </p:nvSpPr>
            <p:spPr bwMode="auto">
              <a:xfrm rot="-9105743">
                <a:off x="192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598070" name="AutoShape 54" descr="Cork"/>
              <p:cNvSpPr>
                <a:spLocks noChangeArrowheads="1"/>
              </p:cNvSpPr>
              <p:nvPr/>
            </p:nvSpPr>
            <p:spPr bwMode="auto">
              <a:xfrm rot="-9105743">
                <a:off x="2137"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598071" name="AutoShape 55" descr="Cork"/>
              <p:cNvSpPr>
                <a:spLocks noChangeArrowheads="1"/>
              </p:cNvSpPr>
              <p:nvPr/>
            </p:nvSpPr>
            <p:spPr bwMode="auto">
              <a:xfrm rot="-9105743">
                <a:off x="2375"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598072" name="AutoShape 56" descr="Cork"/>
              <p:cNvSpPr>
                <a:spLocks noChangeArrowheads="1"/>
              </p:cNvSpPr>
              <p:nvPr/>
            </p:nvSpPr>
            <p:spPr bwMode="auto">
              <a:xfrm rot="-9105743">
                <a:off x="261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598073" name="AutoShape 57" descr="Cork"/>
              <p:cNvSpPr>
                <a:spLocks noChangeArrowheads="1"/>
              </p:cNvSpPr>
              <p:nvPr/>
            </p:nvSpPr>
            <p:spPr bwMode="auto">
              <a:xfrm rot="-9105743">
                <a:off x="2830" y="3775"/>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598074" name="AutoShape 58" descr="Cork"/>
              <p:cNvSpPr>
                <a:spLocks noChangeArrowheads="1"/>
              </p:cNvSpPr>
              <p:nvPr/>
            </p:nvSpPr>
            <p:spPr bwMode="auto">
              <a:xfrm rot="-9105743">
                <a:off x="3299"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598075" name="AutoShape 59" descr="Cork"/>
              <p:cNvSpPr>
                <a:spLocks noChangeArrowheads="1"/>
              </p:cNvSpPr>
              <p:nvPr/>
            </p:nvSpPr>
            <p:spPr bwMode="auto">
              <a:xfrm rot="-9105743">
                <a:off x="3070"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598076" name="AutoShape 60" descr="Cork"/>
              <p:cNvSpPr>
                <a:spLocks noChangeArrowheads="1"/>
              </p:cNvSpPr>
              <p:nvPr/>
            </p:nvSpPr>
            <p:spPr bwMode="auto">
              <a:xfrm rot="-9105743">
                <a:off x="3531"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598077" name="AutoShape 61" descr="Cork"/>
              <p:cNvSpPr>
                <a:spLocks noChangeArrowheads="1"/>
              </p:cNvSpPr>
              <p:nvPr/>
            </p:nvSpPr>
            <p:spPr bwMode="auto">
              <a:xfrm rot="-9105743">
                <a:off x="37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598078" name="AutoShape 62" descr="Cork"/>
              <p:cNvSpPr>
                <a:spLocks noChangeArrowheads="1"/>
              </p:cNvSpPr>
              <p:nvPr/>
            </p:nvSpPr>
            <p:spPr bwMode="auto">
              <a:xfrm rot="-9105743">
                <a:off x="402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598079" name="AutoShape 63" descr="Cork"/>
              <p:cNvSpPr>
                <a:spLocks noChangeArrowheads="1"/>
              </p:cNvSpPr>
              <p:nvPr/>
            </p:nvSpPr>
            <p:spPr bwMode="auto">
              <a:xfrm rot="-9105743">
                <a:off x="4244"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598080" name="AutoShape 64" descr="Cork"/>
              <p:cNvSpPr>
                <a:spLocks noChangeArrowheads="1"/>
              </p:cNvSpPr>
              <p:nvPr/>
            </p:nvSpPr>
            <p:spPr bwMode="auto">
              <a:xfrm rot="-9105743">
                <a:off x="4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grpSp>
      </p:grpSp>
      <p:sp>
        <p:nvSpPr>
          <p:cNvPr id="598081" name="Text Box 65"/>
          <p:cNvSpPr txBox="1">
            <a:spLocks noChangeArrowheads="1"/>
          </p:cNvSpPr>
          <p:nvPr/>
        </p:nvSpPr>
        <p:spPr bwMode="auto">
          <a:xfrm>
            <a:off x="720725" y="349250"/>
            <a:ext cx="7759700" cy="16922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3600">
                <a:solidFill>
                  <a:srgbClr val="FFEA18"/>
                </a:solidFill>
                <a:latin typeface="Comic Sans MS" pitchFamily="66" charset="0"/>
                <a:ea typeface="ＭＳ Ｐゴシック" pitchFamily="34" charset="-128"/>
                <a:cs typeface="+mn-cs"/>
              </a:rPr>
              <a:t>PFHE PUO DO KETUO LA KELO MEZO KEBA KEMHIE PUO </a:t>
            </a:r>
            <a:r>
              <a:rPr lang="en-US" sz="3200">
                <a:solidFill>
                  <a:srgbClr val="FFEA18"/>
                </a:solidFill>
                <a:latin typeface="Comic Sans MS" pitchFamily="66" charset="0"/>
                <a:ea typeface="ＭＳ Ｐゴシック" pitchFamily="34" charset="-128"/>
                <a:cs typeface="+mn-cs"/>
              </a:rPr>
              <a:t>LESHII KHE. . .</a:t>
            </a:r>
            <a:endParaRPr lang="en-US" sz="3600">
              <a:solidFill>
                <a:srgbClr val="FFEA18"/>
              </a:solidFill>
              <a:latin typeface="Comic Sans MS" pitchFamily="66" charset="0"/>
              <a:ea typeface="ＭＳ Ｐゴシック" pitchFamily="34" charset="-128"/>
              <a:cs typeface="+mn-cs"/>
            </a:endParaRPr>
          </a:p>
        </p:txBody>
      </p:sp>
      <p:sp>
        <p:nvSpPr>
          <p:cNvPr id="26633" name="Text Box 66"/>
          <p:cNvSpPr txBox="1">
            <a:spLocks noChangeArrowheads="1"/>
          </p:cNvSpPr>
          <p:nvPr/>
        </p:nvSpPr>
        <p:spPr bwMode="auto">
          <a:xfrm>
            <a:off x="8275638" y="5589588"/>
            <a:ext cx="628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sz="2400" b="0">
              <a:solidFill>
                <a:srgbClr val="FFE957"/>
              </a:solidFill>
            </a:endParaRPr>
          </a:p>
        </p:txBody>
      </p:sp>
      <p:sp>
        <p:nvSpPr>
          <p:cNvPr id="598083" name="Text Box 67"/>
          <p:cNvSpPr txBox="1">
            <a:spLocks noChangeArrowheads="1"/>
          </p:cNvSpPr>
          <p:nvPr/>
        </p:nvSpPr>
        <p:spPr bwMode="auto">
          <a:xfrm>
            <a:off x="465138" y="5984875"/>
            <a:ext cx="2998787" cy="708025"/>
          </a:xfrm>
          <a:prstGeom prst="rect">
            <a:avLst/>
          </a:prstGeom>
          <a:solidFill>
            <a:schemeClr val="hlink"/>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000" dirty="0" smtClean="0">
                <a:solidFill>
                  <a:srgbClr val="FFFF00"/>
                </a:solidFill>
              </a:rPr>
              <a:t>KEPHRII KHRUOHI #08</a:t>
            </a:r>
          </a:p>
        </p:txBody>
      </p:sp>
      <p:sp>
        <p:nvSpPr>
          <p:cNvPr id="598019" name="Text Box 3"/>
          <p:cNvSpPr txBox="1">
            <a:spLocks noChangeArrowheads="1"/>
          </p:cNvSpPr>
          <p:nvPr/>
        </p:nvSpPr>
        <p:spPr bwMode="auto">
          <a:xfrm>
            <a:off x="2024063" y="2438400"/>
            <a:ext cx="5059362" cy="3497263"/>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lgn="ctr">
              <a:spcBef>
                <a:spcPct val="50000"/>
              </a:spcBef>
              <a:defRPr/>
            </a:pPr>
            <a:r>
              <a:rPr lang="en-US" altLang="ja-JP" sz="4400">
                <a:solidFill>
                  <a:srgbClr val="08F220"/>
                </a:solidFill>
                <a:latin typeface="Comic Sans MS" pitchFamily="66" charset="0"/>
                <a:ea typeface="ＭＳ Ｐゴシック" pitchFamily="34" charset="-128"/>
                <a:cs typeface="+mn-cs"/>
              </a:rPr>
              <a:t>TEICIE-U KESEDE DI KEBA HAU KETHODIE NU PFHEPHRIE PUO KEMHIE ZO </a:t>
            </a:r>
            <a:endParaRPr lang="en-US" sz="4000">
              <a:solidFill>
                <a:srgbClr val="08F220"/>
              </a:solidFill>
              <a:latin typeface="Comic Sans MS" pitchFamily="66" charset="0"/>
              <a:ea typeface="ＭＳ Ｐゴシック" pitchFamily="34" charset="-128"/>
              <a:cs typeface="+mn-cs"/>
            </a:endParaRPr>
          </a:p>
        </p:txBody>
      </p:sp>
      <p:sp>
        <p:nvSpPr>
          <p:cNvPr id="26636" name="Text Box 70"/>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98087" name="Rectangle 71"/>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598088" name="Rectangle 72"/>
          <p:cNvSpPr>
            <a:spLocks noChangeArrowheads="1"/>
          </p:cNvSpPr>
          <p:nvPr/>
        </p:nvSpPr>
        <p:spPr bwMode="auto">
          <a:xfrm>
            <a:off x="8159750"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05</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98083"/>
                                        </p:tgtEl>
                                        <p:attrNameLst>
                                          <p:attrName>style.visibility</p:attrName>
                                        </p:attrNameLst>
                                      </p:cBhvr>
                                      <p:to>
                                        <p:strVal val="visible"/>
                                      </p:to>
                                    </p:set>
                                    <p:anim calcmode="lin" valueType="num">
                                      <p:cBhvr>
                                        <p:cTn id="7" dur="500" fill="hold"/>
                                        <p:tgtEl>
                                          <p:spTgt spid="598083"/>
                                        </p:tgtEl>
                                        <p:attrNameLst>
                                          <p:attrName>ppt_x</p:attrName>
                                        </p:attrNameLst>
                                      </p:cBhvr>
                                      <p:tavLst>
                                        <p:tav tm="0">
                                          <p:val>
                                            <p:strVal val="#ppt_x-#ppt_w/2"/>
                                          </p:val>
                                        </p:tav>
                                        <p:tav tm="100000">
                                          <p:val>
                                            <p:strVal val="#ppt_x"/>
                                          </p:val>
                                        </p:tav>
                                      </p:tavLst>
                                    </p:anim>
                                    <p:anim calcmode="lin" valueType="num">
                                      <p:cBhvr>
                                        <p:cTn id="8" dur="500" fill="hold"/>
                                        <p:tgtEl>
                                          <p:spTgt spid="598083"/>
                                        </p:tgtEl>
                                        <p:attrNameLst>
                                          <p:attrName>ppt_y</p:attrName>
                                        </p:attrNameLst>
                                      </p:cBhvr>
                                      <p:tavLst>
                                        <p:tav tm="0">
                                          <p:val>
                                            <p:strVal val="#ppt_y"/>
                                          </p:val>
                                        </p:tav>
                                        <p:tav tm="100000">
                                          <p:val>
                                            <p:strVal val="#ppt_y"/>
                                          </p:val>
                                        </p:tav>
                                      </p:tavLst>
                                    </p:anim>
                                    <p:anim calcmode="lin" valueType="num">
                                      <p:cBhvr>
                                        <p:cTn id="9" dur="500" fill="hold"/>
                                        <p:tgtEl>
                                          <p:spTgt spid="598083"/>
                                        </p:tgtEl>
                                        <p:attrNameLst>
                                          <p:attrName>ppt_w</p:attrName>
                                        </p:attrNameLst>
                                      </p:cBhvr>
                                      <p:tavLst>
                                        <p:tav tm="0">
                                          <p:val>
                                            <p:fltVal val="0"/>
                                          </p:val>
                                        </p:tav>
                                        <p:tav tm="100000">
                                          <p:val>
                                            <p:strVal val="#ppt_w"/>
                                          </p:val>
                                        </p:tav>
                                      </p:tavLst>
                                    </p:anim>
                                    <p:anim calcmode="lin" valueType="num">
                                      <p:cBhvr>
                                        <p:cTn id="10" dur="500" fill="hold"/>
                                        <p:tgtEl>
                                          <p:spTgt spid="598083"/>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1000"/>
                                  </p:stCondLst>
                                  <p:childTnLst>
                                    <p:set>
                                      <p:cBhvr>
                                        <p:cTn id="13" dur="1" fill="hold">
                                          <p:stCondLst>
                                            <p:cond delay="0"/>
                                          </p:stCondLst>
                                        </p:cTn>
                                        <p:tgtEl>
                                          <p:spTgt spid="598019"/>
                                        </p:tgtEl>
                                        <p:attrNameLst>
                                          <p:attrName>style.visibility</p:attrName>
                                        </p:attrNameLst>
                                      </p:cBhvr>
                                      <p:to>
                                        <p:strVal val="visible"/>
                                      </p:to>
                                    </p:set>
                                    <p:animEffect transition="in" filter="fade">
                                      <p:cBhvr>
                                        <p:cTn id="14" dur="1000"/>
                                        <p:tgtEl>
                                          <p:spTgt spid="598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083" grpId="0" animBg="1" autoUpdateAnimBg="0"/>
      <p:bldP spid="598019"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7" name="AutoShape 11"/>
          <p:cNvSpPr>
            <a:spLocks noChangeArrowheads="1"/>
          </p:cNvSpPr>
          <p:nvPr/>
        </p:nvSpPr>
        <p:spPr bwMode="auto">
          <a:xfrm>
            <a:off x="342900" y="347663"/>
            <a:ext cx="8582025" cy="6216650"/>
          </a:xfrm>
          <a:prstGeom prst="triangle">
            <a:avLst>
              <a:gd name="adj" fmla="val 50000"/>
            </a:avLst>
          </a:prstGeom>
          <a:gradFill rotWithShape="0">
            <a:gsLst>
              <a:gs pos="0">
                <a:srgbClr val="7477C3"/>
              </a:gs>
              <a:gs pos="100000">
                <a:srgbClr val="080D94"/>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5059" name="Rectangle 3"/>
          <p:cNvSpPr>
            <a:spLocks noChangeArrowheads="1"/>
          </p:cNvSpPr>
          <p:nvPr/>
        </p:nvSpPr>
        <p:spPr bwMode="auto">
          <a:xfrm>
            <a:off x="868363" y="1041400"/>
            <a:ext cx="7550150" cy="23050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4800">
                <a:solidFill>
                  <a:schemeClr val="folHlink"/>
                </a:solidFill>
                <a:latin typeface="Helvetica" charset="0"/>
              </a:rPr>
              <a:t>Mu sidi puo thelanu…puoca kemeyieu liro..</a:t>
            </a:r>
          </a:p>
        </p:txBody>
      </p:sp>
      <p:sp>
        <p:nvSpPr>
          <p:cNvPr id="137219" name="Text Box 7"/>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45070" name="Rectangle 14"/>
          <p:cNvSpPr>
            <a:spLocks noChangeArrowheads="1"/>
          </p:cNvSpPr>
          <p:nvPr/>
        </p:nvSpPr>
        <p:spPr bwMode="auto">
          <a:xfrm>
            <a:off x="8112125" y="6529388"/>
            <a:ext cx="341313" cy="247650"/>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60</a:t>
            </a:r>
          </a:p>
        </p:txBody>
      </p:sp>
      <p:sp>
        <p:nvSpPr>
          <p:cNvPr id="137221" name="Text Box 15"/>
          <p:cNvSpPr txBox="1">
            <a:spLocks noChangeArrowheads="1"/>
          </p:cNvSpPr>
          <p:nvPr/>
        </p:nvSpPr>
        <p:spPr bwMode="auto">
          <a:xfrm>
            <a:off x="8591550"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3</a:t>
            </a:r>
          </a:p>
        </p:txBody>
      </p:sp>
      <p:sp>
        <p:nvSpPr>
          <p:cNvPr id="45058" name="Rectangle 2"/>
          <p:cNvSpPr>
            <a:spLocks noChangeArrowheads="1"/>
          </p:cNvSpPr>
          <p:nvPr/>
        </p:nvSpPr>
        <p:spPr bwMode="auto">
          <a:xfrm>
            <a:off x="1568450" y="2771775"/>
            <a:ext cx="6011863" cy="3506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endParaRPr lang="en-US" sz="4000" i="1">
              <a:latin typeface="Helvetica" charset="0"/>
              <a:ea typeface="ＭＳ Ｐゴシック" pitchFamily="34" charset="-128"/>
              <a:cs typeface="+mn-cs"/>
            </a:endParaRPr>
          </a:p>
          <a:p>
            <a:pPr algn="ctr">
              <a:spcBef>
                <a:spcPct val="50000"/>
              </a:spcBef>
              <a:defRPr/>
            </a:pPr>
            <a:r>
              <a:rPr lang="en-US" sz="4000" i="1">
                <a:latin typeface="Helvetica" charset="0"/>
                <a:ea typeface="ＭＳ Ｐゴシック" pitchFamily="34" charset="-128"/>
                <a:cs typeface="+mn-cs"/>
              </a:rPr>
              <a:t>Siro puo Jihova pele; sidi puo iise </a:t>
            </a:r>
            <a:r>
              <a:rPr lang="en-US" sz="4000" i="1">
                <a:solidFill>
                  <a:schemeClr val="folHlink"/>
                </a:solidFill>
                <a:latin typeface="Helvetica" charset="0"/>
                <a:ea typeface="ＭＳ Ｐゴシック" pitchFamily="34" charset="-128"/>
                <a:cs typeface="+mn-cs"/>
              </a:rPr>
              <a:t>kemiathoiita.</a:t>
            </a:r>
            <a:r>
              <a:rPr lang="en-US" sz="4000" i="1">
                <a:latin typeface="Helvetica" charset="0"/>
                <a:ea typeface="ＭＳ Ｐゴシック" pitchFamily="34" charset="-128"/>
                <a:cs typeface="+mn-cs"/>
              </a:rPr>
              <a:t>  </a:t>
            </a:r>
          </a:p>
          <a:p>
            <a:pPr algn="r">
              <a:spcBef>
                <a:spcPct val="50000"/>
              </a:spcBef>
              <a:defRPr/>
            </a:pPr>
            <a:r>
              <a:rPr lang="en-US" sz="2800" i="1">
                <a:latin typeface="Helvetica" charset="0"/>
                <a:ea typeface="ＭＳ Ｐゴシック" pitchFamily="34" charset="-128"/>
                <a:cs typeface="+mn-cs"/>
              </a:rPr>
              <a:t>Keriekitho 15:6   </a:t>
            </a:r>
          </a:p>
        </p:txBody>
      </p:sp>
      <p:sp>
        <p:nvSpPr>
          <p:cNvPr id="45075" name="AutoShape 19"/>
          <p:cNvSpPr>
            <a:spLocks noChangeArrowheads="1"/>
          </p:cNvSpPr>
          <p:nvPr/>
        </p:nvSpPr>
        <p:spPr bwMode="auto">
          <a:xfrm>
            <a:off x="2693988" y="4995863"/>
            <a:ext cx="3770312" cy="581025"/>
          </a:xfrm>
          <a:prstGeom prst="roundRect">
            <a:avLst>
              <a:gd name="adj" fmla="val 16667"/>
            </a:avLst>
          </a:prstGeom>
          <a:noFill/>
          <a:ln w="5715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45084" name="AutoShape 28"/>
          <p:cNvSpPr>
            <a:spLocks noChangeArrowheads="1"/>
          </p:cNvSpPr>
          <p:nvPr/>
        </p:nvSpPr>
        <p:spPr bwMode="auto">
          <a:xfrm>
            <a:off x="4098925" y="357188"/>
            <a:ext cx="1081088"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w="9525">
            <a:noFill/>
            <a:miter lim="800000"/>
            <a:headEnd/>
            <a:tailEnd/>
          </a:ln>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45085" name="AutoShape 29"/>
          <p:cNvSpPr>
            <a:spLocks noChangeArrowheads="1"/>
          </p:cNvSpPr>
          <p:nvPr/>
        </p:nvSpPr>
        <p:spPr bwMode="auto">
          <a:xfrm>
            <a:off x="4102100" y="352425"/>
            <a:ext cx="1081088"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w="9525">
            <a:noFill/>
            <a:miter lim="800000"/>
            <a:headEnd/>
            <a:tailEnd/>
          </a:ln>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45086" name="AutoShape 30"/>
          <p:cNvSpPr>
            <a:spLocks noChangeArrowheads="1"/>
          </p:cNvSpPr>
          <p:nvPr/>
        </p:nvSpPr>
        <p:spPr bwMode="auto">
          <a:xfrm>
            <a:off x="4090988" y="355600"/>
            <a:ext cx="1081087"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w="9525">
            <a:noFill/>
            <a:miter lim="800000"/>
            <a:headEnd/>
            <a:tailEnd/>
          </a:ln>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45087" name="AutoShape 31"/>
          <p:cNvSpPr>
            <a:spLocks noChangeArrowheads="1"/>
          </p:cNvSpPr>
          <p:nvPr/>
        </p:nvSpPr>
        <p:spPr bwMode="auto">
          <a:xfrm>
            <a:off x="4089400" y="350838"/>
            <a:ext cx="1081088"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w="9525">
            <a:noFill/>
            <a:miter lim="800000"/>
            <a:headEnd/>
            <a:tailEnd/>
          </a:ln>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45088" name="AutoShape 32"/>
          <p:cNvSpPr>
            <a:spLocks noChangeArrowheads="1"/>
          </p:cNvSpPr>
          <p:nvPr/>
        </p:nvSpPr>
        <p:spPr bwMode="auto">
          <a:xfrm>
            <a:off x="4081463" y="355600"/>
            <a:ext cx="1081087"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w="9525">
            <a:noFill/>
            <a:miter lim="800000"/>
            <a:headEnd/>
            <a:tailEnd/>
          </a:ln>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45089" name="AutoShape 33"/>
          <p:cNvSpPr>
            <a:spLocks noChangeArrowheads="1"/>
          </p:cNvSpPr>
          <p:nvPr/>
        </p:nvSpPr>
        <p:spPr bwMode="auto">
          <a:xfrm>
            <a:off x="4086225" y="355600"/>
            <a:ext cx="1081088"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w="9525">
            <a:noFill/>
            <a:miter lim="800000"/>
            <a:headEnd/>
            <a:tailEnd/>
          </a:ln>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45090" name="AutoShape 34"/>
          <p:cNvSpPr>
            <a:spLocks noChangeArrowheads="1"/>
          </p:cNvSpPr>
          <p:nvPr/>
        </p:nvSpPr>
        <p:spPr bwMode="auto">
          <a:xfrm>
            <a:off x="4095750" y="357188"/>
            <a:ext cx="1081088"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w="9525">
            <a:noFill/>
            <a:miter lim="800000"/>
            <a:headEnd/>
            <a:tailEnd/>
          </a:ln>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45091" name="AutoShape 35"/>
          <p:cNvSpPr>
            <a:spLocks noChangeArrowheads="1"/>
          </p:cNvSpPr>
          <p:nvPr/>
        </p:nvSpPr>
        <p:spPr bwMode="auto">
          <a:xfrm>
            <a:off x="4068763" y="354013"/>
            <a:ext cx="1106487"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w="9525">
            <a:noFill/>
            <a:miter lim="800000"/>
            <a:headEnd/>
            <a:tailEnd/>
          </a:ln>
          <a:effectLst/>
        </p:spPr>
        <p:txBody>
          <a:bodyPr wrap="none" anchor="ctr"/>
          <a:lstStyle/>
          <a:p>
            <a:pPr>
              <a:defRPr/>
            </a:pPr>
            <a:endParaRPr lang="en-US">
              <a:latin typeface="Comic Sans MS" pitchFamily="66"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5067"/>
                                        </p:tgtEl>
                                        <p:attrNameLst>
                                          <p:attrName>style.visibility</p:attrName>
                                        </p:attrNameLst>
                                      </p:cBhvr>
                                      <p:to>
                                        <p:strVal val="visible"/>
                                      </p:to>
                                    </p:set>
                                    <p:animEffect transition="in" filter="wipe(down)">
                                      <p:cBhvr>
                                        <p:cTn id="7" dur="500"/>
                                        <p:tgtEl>
                                          <p:spTgt spid="45067"/>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5084"/>
                                        </p:tgtEl>
                                        <p:attrNameLst>
                                          <p:attrName>style.visibility</p:attrName>
                                        </p:attrNameLst>
                                      </p:cBhvr>
                                      <p:to>
                                        <p:strVal val="visible"/>
                                      </p:to>
                                    </p:set>
                                    <p:animEffect transition="in" filter="dissolve">
                                      <p:cBhvr>
                                        <p:cTn id="11" dur="500"/>
                                        <p:tgtEl>
                                          <p:spTgt spid="45084"/>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45085"/>
                                        </p:tgtEl>
                                        <p:attrNameLst>
                                          <p:attrName>style.visibility</p:attrName>
                                        </p:attrNameLst>
                                      </p:cBhvr>
                                      <p:to>
                                        <p:strVal val="visible"/>
                                      </p:to>
                                    </p:set>
                                    <p:animEffect transition="in" filter="dissolve">
                                      <p:cBhvr>
                                        <p:cTn id="15" dur="500"/>
                                        <p:tgtEl>
                                          <p:spTgt spid="45085"/>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45086"/>
                                        </p:tgtEl>
                                        <p:attrNameLst>
                                          <p:attrName>style.visibility</p:attrName>
                                        </p:attrNameLst>
                                      </p:cBhvr>
                                      <p:to>
                                        <p:strVal val="visible"/>
                                      </p:to>
                                    </p:set>
                                    <p:animEffect transition="in" filter="dissolve">
                                      <p:cBhvr>
                                        <p:cTn id="19" dur="500"/>
                                        <p:tgtEl>
                                          <p:spTgt spid="45086"/>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45087"/>
                                        </p:tgtEl>
                                        <p:attrNameLst>
                                          <p:attrName>style.visibility</p:attrName>
                                        </p:attrNameLst>
                                      </p:cBhvr>
                                      <p:to>
                                        <p:strVal val="visible"/>
                                      </p:to>
                                    </p:set>
                                    <p:animEffect transition="in" filter="dissolve">
                                      <p:cBhvr>
                                        <p:cTn id="23" dur="500"/>
                                        <p:tgtEl>
                                          <p:spTgt spid="45087"/>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45088"/>
                                        </p:tgtEl>
                                        <p:attrNameLst>
                                          <p:attrName>style.visibility</p:attrName>
                                        </p:attrNameLst>
                                      </p:cBhvr>
                                      <p:to>
                                        <p:strVal val="visible"/>
                                      </p:to>
                                    </p:set>
                                    <p:animEffect transition="in" filter="dissolve">
                                      <p:cBhvr>
                                        <p:cTn id="27" dur="500"/>
                                        <p:tgtEl>
                                          <p:spTgt spid="45088"/>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45089"/>
                                        </p:tgtEl>
                                        <p:attrNameLst>
                                          <p:attrName>style.visibility</p:attrName>
                                        </p:attrNameLst>
                                      </p:cBhvr>
                                      <p:to>
                                        <p:strVal val="visible"/>
                                      </p:to>
                                    </p:set>
                                    <p:animEffect transition="in" filter="dissolve">
                                      <p:cBhvr>
                                        <p:cTn id="31" dur="500"/>
                                        <p:tgtEl>
                                          <p:spTgt spid="45089"/>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45090"/>
                                        </p:tgtEl>
                                        <p:attrNameLst>
                                          <p:attrName>style.visibility</p:attrName>
                                        </p:attrNameLst>
                                      </p:cBhvr>
                                      <p:to>
                                        <p:strVal val="visible"/>
                                      </p:to>
                                    </p:set>
                                    <p:animEffect transition="in" filter="dissolve">
                                      <p:cBhvr>
                                        <p:cTn id="35" dur="500"/>
                                        <p:tgtEl>
                                          <p:spTgt spid="45090"/>
                                        </p:tgtEl>
                                      </p:cBhvr>
                                    </p:animEffect>
                                  </p:childTnLst>
                                </p:cTn>
                              </p:par>
                            </p:childTnLst>
                          </p:cTn>
                        </p:par>
                        <p:par>
                          <p:cTn id="36" fill="hold" nodeType="afterGroup">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45091"/>
                                        </p:tgtEl>
                                        <p:attrNameLst>
                                          <p:attrName>style.visibility</p:attrName>
                                        </p:attrNameLst>
                                      </p:cBhvr>
                                      <p:to>
                                        <p:strVal val="visible"/>
                                      </p:to>
                                    </p:set>
                                    <p:animEffect transition="in" filter="dissolve">
                                      <p:cBhvr>
                                        <p:cTn id="39" dur="500"/>
                                        <p:tgtEl>
                                          <p:spTgt spid="4509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5058"/>
                                        </p:tgtEl>
                                        <p:attrNameLst>
                                          <p:attrName>style.visibility</p:attrName>
                                        </p:attrNameLst>
                                      </p:cBhvr>
                                      <p:to>
                                        <p:strVal val="visible"/>
                                      </p:to>
                                    </p:set>
                                    <p:animEffect transition="in" filter="fade">
                                      <p:cBhvr>
                                        <p:cTn id="44" dur="1000"/>
                                        <p:tgtEl>
                                          <p:spTgt spid="45058"/>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5075"/>
                                        </p:tgtEl>
                                        <p:attrNameLst>
                                          <p:attrName>style.visibility</p:attrName>
                                        </p:attrNameLst>
                                      </p:cBhvr>
                                      <p:to>
                                        <p:strVal val="visible"/>
                                      </p:to>
                                    </p:set>
                                    <p:animEffect transition="in" filter="fade">
                                      <p:cBhvr>
                                        <p:cTn id="49" dur="1000"/>
                                        <p:tgtEl>
                                          <p:spTgt spid="45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7" grpId="0" animBg="1"/>
      <p:bldP spid="45058" grpId="0" autoUpdateAnimBg="0"/>
      <p:bldP spid="45075" grpId="0" animBg="1"/>
      <p:bldP spid="45084" grpId="0" animBg="1"/>
      <p:bldP spid="45085" grpId="0" animBg="1"/>
      <p:bldP spid="45086" grpId="0" animBg="1"/>
      <p:bldP spid="45087" grpId="0" animBg="1"/>
      <p:bldP spid="45088" grpId="0" animBg="1"/>
      <p:bldP spid="45089" grpId="0" animBg="1"/>
      <p:bldP spid="45090" grpId="0" animBg="1"/>
      <p:bldP spid="4509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97" descr="Sinai view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200802" name="Rectangle 98"/>
          <p:cNvSpPr>
            <a:spLocks noChangeArrowheads="1"/>
          </p:cNvSpPr>
          <p:nvPr/>
        </p:nvSpPr>
        <p:spPr bwMode="auto">
          <a:xfrm>
            <a:off x="-25400" y="0"/>
            <a:ext cx="9169400" cy="685800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9267" name="Rectangle 3"/>
          <p:cNvSpPr>
            <a:spLocks noChangeArrowheads="1"/>
          </p:cNvSpPr>
          <p:nvPr/>
        </p:nvSpPr>
        <p:spPr bwMode="auto">
          <a:xfrm>
            <a:off x="4130675" y="38100"/>
            <a:ext cx="806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00708" name="Rectangle 4"/>
          <p:cNvSpPr>
            <a:spLocks noChangeArrowheads="1"/>
          </p:cNvSpPr>
          <p:nvPr/>
        </p:nvSpPr>
        <p:spPr bwMode="auto">
          <a:xfrm>
            <a:off x="2206625" y="290513"/>
            <a:ext cx="4708525" cy="6445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1800" i="1" dirty="0">
                <a:solidFill>
                  <a:schemeClr val="folHlink"/>
                </a:solidFill>
                <a:latin typeface="Helvetica" charset="0"/>
                <a:ea typeface="ＭＳ Ｐゴシック" pitchFamily="34" charset="-128"/>
                <a:cs typeface="+mn-cs"/>
              </a:rPr>
              <a:t>UKEPENUOPFII  MHA RIIKRII ZOKECII PUO MOSA ZE RHIIKELIE</a:t>
            </a:r>
          </a:p>
        </p:txBody>
      </p:sp>
      <p:sp>
        <p:nvSpPr>
          <p:cNvPr id="200709" name="Rectangle 5"/>
          <p:cNvSpPr>
            <a:spLocks noChangeArrowheads="1"/>
          </p:cNvSpPr>
          <p:nvPr/>
        </p:nvSpPr>
        <p:spPr bwMode="auto">
          <a:xfrm>
            <a:off x="119063" y="3003550"/>
            <a:ext cx="9129712" cy="766763"/>
          </a:xfrm>
          <a:prstGeom prst="rect">
            <a:avLst/>
          </a:prstGeom>
          <a:noFill/>
          <a:ln>
            <a:noFill/>
          </a:ln>
          <a:effectLst>
            <a:outerShdw blurRad="63500" dist="46662" dir="2115817"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defRPr/>
            </a:pPr>
            <a:r>
              <a:rPr lang="ja-JP" altLang="en-US" sz="4400">
                <a:solidFill>
                  <a:schemeClr val="folHlink"/>
                </a:solidFill>
                <a:latin typeface="Helvetica" charset="0"/>
              </a:rPr>
              <a:t>“</a:t>
            </a:r>
            <a:r>
              <a:rPr lang="en-US" altLang="ja-JP" sz="4400">
                <a:solidFill>
                  <a:schemeClr val="folHlink"/>
                </a:solidFill>
                <a:latin typeface="Helvetica" charset="0"/>
              </a:rPr>
              <a:t>MOSA GEINU DIETSIDIEKHO-U</a:t>
            </a:r>
            <a:r>
              <a:rPr lang="ja-JP" altLang="en-US" sz="4400">
                <a:solidFill>
                  <a:schemeClr val="folHlink"/>
                </a:solidFill>
                <a:latin typeface="Helvetica" charset="0"/>
              </a:rPr>
              <a:t>”</a:t>
            </a:r>
            <a:endParaRPr lang="en-US" sz="4400">
              <a:solidFill>
                <a:schemeClr val="folHlink"/>
              </a:solidFill>
              <a:latin typeface="Helvetica" charset="0"/>
            </a:endParaRPr>
          </a:p>
        </p:txBody>
      </p:sp>
      <p:sp>
        <p:nvSpPr>
          <p:cNvPr id="139270" name="Rectangle 6"/>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139271" name="Rectangle 7"/>
          <p:cNvSpPr>
            <a:spLocks noChangeArrowheads="1"/>
          </p:cNvSpPr>
          <p:nvPr/>
        </p:nvSpPr>
        <p:spPr bwMode="auto">
          <a:xfrm>
            <a:off x="28432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139272" name="Rectangle 8"/>
          <p:cNvSpPr>
            <a:spLocks noChangeArrowheads="1"/>
          </p:cNvSpPr>
          <p:nvPr/>
        </p:nvSpPr>
        <p:spPr bwMode="auto">
          <a:xfrm>
            <a:off x="30337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Helvetica" charset="0"/>
              </a:rPr>
              <a:t>       </a:t>
            </a:r>
          </a:p>
        </p:txBody>
      </p:sp>
      <p:sp>
        <p:nvSpPr>
          <p:cNvPr id="200713" name="Rectangle 9"/>
          <p:cNvSpPr>
            <a:spLocks noChangeArrowheads="1"/>
          </p:cNvSpPr>
          <p:nvPr/>
        </p:nvSpPr>
        <p:spPr bwMode="auto">
          <a:xfrm>
            <a:off x="2060575" y="1555750"/>
            <a:ext cx="5024438" cy="1012825"/>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sz="2000" dirty="0">
                <a:latin typeface="Helvetica" charset="0"/>
              </a:rPr>
              <a:t> KETHOLESHII KEWEU NU TUOKEPRA </a:t>
            </a:r>
          </a:p>
          <a:p>
            <a:pPr algn="ctr">
              <a:defRPr/>
            </a:pPr>
            <a:r>
              <a:rPr lang="en-US" sz="2000" dirty="0">
                <a:latin typeface="Helvetica" charset="0"/>
              </a:rPr>
              <a:t>LESHIIDAU NUNU</a:t>
            </a:r>
          </a:p>
          <a:p>
            <a:pPr algn="ctr">
              <a:defRPr/>
            </a:pPr>
            <a:r>
              <a:rPr lang="en-US" sz="2000" dirty="0">
                <a:latin typeface="Helvetica" charset="0"/>
              </a:rPr>
              <a:t>:</a:t>
            </a:r>
          </a:p>
        </p:txBody>
      </p:sp>
      <p:sp>
        <p:nvSpPr>
          <p:cNvPr id="139274" name="Rectangle 11"/>
          <p:cNvSpPr>
            <a:spLocks noChangeArrowheads="1"/>
          </p:cNvSpPr>
          <p:nvPr/>
        </p:nvSpPr>
        <p:spPr bwMode="auto">
          <a:xfrm>
            <a:off x="2551113" y="1768475"/>
            <a:ext cx="9191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139275" name="Rectangle 47"/>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139276" name="Rectangle 49"/>
          <p:cNvSpPr>
            <a:spLocks noChangeArrowheads="1"/>
          </p:cNvSpPr>
          <p:nvPr/>
        </p:nvSpPr>
        <p:spPr bwMode="auto">
          <a:xfrm>
            <a:off x="3084513" y="1054100"/>
            <a:ext cx="392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Helvetica" charset="0"/>
              </a:rPr>
              <a:t>     </a:t>
            </a:r>
          </a:p>
        </p:txBody>
      </p:sp>
      <p:sp>
        <p:nvSpPr>
          <p:cNvPr id="139277" name="Rectangle 50"/>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Helvetica" charset="0"/>
              </a:rPr>
              <a:t> </a:t>
            </a:r>
          </a:p>
        </p:txBody>
      </p:sp>
      <p:sp>
        <p:nvSpPr>
          <p:cNvPr id="139278" name="Rectangle 51"/>
          <p:cNvSpPr>
            <a:spLocks noChangeArrowheads="1"/>
          </p:cNvSpPr>
          <p:nvPr/>
        </p:nvSpPr>
        <p:spPr bwMode="auto">
          <a:xfrm>
            <a:off x="4587875" y="996950"/>
            <a:ext cx="10064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00775" name="Rectangle 71"/>
          <p:cNvSpPr>
            <a:spLocks noChangeArrowheads="1"/>
          </p:cNvSpPr>
          <p:nvPr/>
        </p:nvSpPr>
        <p:spPr bwMode="auto">
          <a:xfrm>
            <a:off x="1377950" y="4552950"/>
            <a:ext cx="6388100" cy="1320800"/>
          </a:xfrm>
          <a:prstGeom prst="rect">
            <a:avLst/>
          </a:prstGeom>
          <a:noFill/>
          <a:ln w="12700">
            <a:noFill/>
            <a:miter lim="800000"/>
            <a:headEnd/>
            <a:tailEnd/>
          </a:ln>
          <a:effectLst>
            <a:outerShdw blurRad="63500" dist="143684" dir="2700000" algn="ctr" rotWithShape="0">
              <a:schemeClr val="bg2">
                <a:alpha val="74998"/>
              </a:schemeClr>
            </a:outerShdw>
          </a:effectLst>
        </p:spPr>
        <p:txBody>
          <a:bodyPr lIns="90487" tIns="44450" rIns="90487" bIns="44450">
            <a:spAutoFit/>
          </a:bodyPr>
          <a:lstStyle/>
          <a:p>
            <a:pPr algn="ctr">
              <a:defRPr/>
            </a:pPr>
            <a:r>
              <a:rPr lang="en-US" sz="3600">
                <a:solidFill>
                  <a:srgbClr val="00FF00"/>
                </a:solidFill>
                <a:latin typeface="Helvetica" charset="0"/>
                <a:ea typeface="ＭＳ Ｐゴシック" pitchFamily="34" charset="-128"/>
                <a:cs typeface="+mn-cs"/>
              </a:rPr>
              <a:t>  </a:t>
            </a:r>
            <a:r>
              <a:rPr lang="en-US" sz="4400" i="1">
                <a:latin typeface="Arial Black" pitchFamily="34" charset="0"/>
                <a:ea typeface="ＭＳ Ｐゴシック" pitchFamily="34" charset="-128"/>
                <a:cs typeface="+mn-cs"/>
              </a:rPr>
              <a:t>HAU</a:t>
            </a:r>
            <a:r>
              <a:rPr lang="en-US" sz="3600" i="1">
                <a:latin typeface="Comic Sans MS" pitchFamily="66" charset="0"/>
                <a:ea typeface="ＭＳ Ｐゴシック" pitchFamily="34" charset="-128"/>
                <a:cs typeface="+mn-cs"/>
              </a:rPr>
              <a:t> </a:t>
            </a:r>
            <a:r>
              <a:rPr lang="en-US" sz="3600">
                <a:solidFill>
                  <a:srgbClr val="00FF00"/>
                </a:solidFill>
                <a:latin typeface="Helvetica" charset="0"/>
                <a:ea typeface="ＭＳ Ｐゴシック" pitchFamily="34" charset="-128"/>
                <a:cs typeface="+mn-cs"/>
              </a:rPr>
              <a:t>KIKEMHIE DI MEHO TA?</a:t>
            </a:r>
            <a:endParaRPr lang="en-US" sz="3600">
              <a:latin typeface="Helvetica" charset="0"/>
              <a:ea typeface="ＭＳ Ｐゴシック" pitchFamily="34" charset="-128"/>
              <a:cs typeface="+mn-cs"/>
            </a:endParaRPr>
          </a:p>
        </p:txBody>
      </p:sp>
      <p:grpSp>
        <p:nvGrpSpPr>
          <p:cNvPr id="2" name="Group 88"/>
          <p:cNvGrpSpPr>
            <a:grpSpLocks/>
          </p:cNvGrpSpPr>
          <p:nvPr/>
        </p:nvGrpSpPr>
        <p:grpSpPr bwMode="auto">
          <a:xfrm>
            <a:off x="7127875" y="304800"/>
            <a:ext cx="1470025" cy="1638300"/>
            <a:chOff x="4490" y="192"/>
            <a:chExt cx="926" cy="1032"/>
          </a:xfrm>
        </p:grpSpPr>
        <p:sp>
          <p:nvSpPr>
            <p:cNvPr id="200778" name="Rectangle 74"/>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139287" name="Oval 75"/>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p:spPr>
          <p:txBody>
            <a:bodyPr wrap="none" anchor="ctr"/>
            <a:lstStyle/>
            <a:p>
              <a:endParaRPr lang="en-US"/>
            </a:p>
          </p:txBody>
        </p:sp>
        <p:sp>
          <p:nvSpPr>
            <p:cNvPr id="139288" name="Rectangle 77"/>
            <p:cNvSpPr>
              <a:spLocks noChangeArrowheads="1"/>
            </p:cNvSpPr>
            <p:nvPr/>
          </p:nvSpPr>
          <p:spPr bwMode="auto">
            <a:xfrm>
              <a:off x="4512" y="520"/>
              <a:ext cx="392" cy="55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0785" name="Rectangle 81"/>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139290" name="Oval 82"/>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p:spPr>
          <p:txBody>
            <a:bodyPr wrap="none" anchor="ctr"/>
            <a:lstStyle/>
            <a:p>
              <a:endParaRPr lang="en-US"/>
            </a:p>
          </p:txBody>
        </p:sp>
        <p:sp>
          <p:nvSpPr>
            <p:cNvPr id="139291" name="Rectangle 83"/>
            <p:cNvSpPr>
              <a:spLocks noChangeArrowheads="1"/>
            </p:cNvSpPr>
            <p:nvPr/>
          </p:nvSpPr>
          <p:spPr bwMode="auto">
            <a:xfrm>
              <a:off x="5000" y="520"/>
              <a:ext cx="392" cy="55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9292" name="Rectangle 60"/>
            <p:cNvSpPr>
              <a:spLocks noChangeArrowheads="1"/>
            </p:cNvSpPr>
            <p:nvPr/>
          </p:nvSpPr>
          <p:spPr bwMode="auto">
            <a:xfrm>
              <a:off x="4978" y="356"/>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139293" name="Rectangle 85"/>
            <p:cNvSpPr>
              <a:spLocks noChangeArrowheads="1"/>
            </p:cNvSpPr>
            <p:nvPr/>
          </p:nvSpPr>
          <p:spPr bwMode="auto">
            <a:xfrm>
              <a:off x="4490" y="348"/>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139281" name="Text Box 89"/>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200799" name="Rectangle 95"/>
          <p:cNvSpPr>
            <a:spLocks noChangeArrowheads="1"/>
          </p:cNvSpPr>
          <p:nvPr/>
        </p:nvSpPr>
        <p:spPr bwMode="auto">
          <a:xfrm>
            <a:off x="8137525" y="6529388"/>
            <a:ext cx="341313" cy="247650"/>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61</a:t>
            </a:r>
          </a:p>
        </p:txBody>
      </p:sp>
      <p:sp>
        <p:nvSpPr>
          <p:cNvPr id="139283" name="Text Box 96"/>
          <p:cNvSpPr txBox="1">
            <a:spLocks noChangeArrowheads="1"/>
          </p:cNvSpPr>
          <p:nvPr/>
        </p:nvSpPr>
        <p:spPr bwMode="auto">
          <a:xfrm>
            <a:off x="8591550"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3</a:t>
            </a:r>
          </a:p>
        </p:txBody>
      </p:sp>
      <p:sp>
        <p:nvSpPr>
          <p:cNvPr id="139284" name="Text Box 99"/>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200804" name="Rectangle 100"/>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0802"/>
                                        </p:tgtEl>
                                        <p:attrNameLst>
                                          <p:attrName>style.visibility</p:attrName>
                                        </p:attrNameLst>
                                      </p:cBhvr>
                                      <p:to>
                                        <p:strVal val="visible"/>
                                      </p:to>
                                    </p:set>
                                    <p:animEffect transition="in" filter="fade">
                                      <p:cBhvr>
                                        <p:cTn id="7" dur="1000"/>
                                        <p:tgtEl>
                                          <p:spTgt spid="200802"/>
                                        </p:tgtEl>
                                      </p:cBhvr>
                                    </p:animEffect>
                                  </p:childTnLst>
                                </p:cTn>
                              </p:par>
                            </p:childTnLst>
                          </p:cTn>
                        </p:par>
                        <p:par>
                          <p:cTn id="8" fill="hold" nodeType="afterGroup">
                            <p:stCondLst>
                              <p:cond delay="1000"/>
                            </p:stCondLst>
                            <p:childTnLst>
                              <p:par>
                                <p:cTn id="9" presetID="23" presetClass="entr" presetSubtype="52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 calcmode="lin" valueType="num">
                                      <p:cBhvr>
                                        <p:cTn id="13" dur="500" fill="hold"/>
                                        <p:tgtEl>
                                          <p:spTgt spid="2"/>
                                        </p:tgtEl>
                                        <p:attrNameLst>
                                          <p:attrName>ppt_x</p:attrName>
                                        </p:attrNameLst>
                                      </p:cBhvr>
                                      <p:tavLst>
                                        <p:tav tm="0">
                                          <p:val>
                                            <p:fltVal val="0.5"/>
                                          </p:val>
                                        </p:tav>
                                        <p:tav tm="100000">
                                          <p:val>
                                            <p:strVal val="#ppt_x"/>
                                          </p:val>
                                        </p:tav>
                                      </p:tavLst>
                                    </p:anim>
                                    <p:anim calcmode="lin" valueType="num">
                                      <p:cBhvr>
                                        <p:cTn id="14" dur="500" fill="hold"/>
                                        <p:tgtEl>
                                          <p:spTgt spid="2"/>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1500"/>
                            </p:stCondLst>
                            <p:childTnLst>
                              <p:par>
                                <p:cTn id="16" presetID="23" presetClass="entr" presetSubtype="528" fill="hold" grpId="0" nodeType="afterEffect">
                                  <p:stCondLst>
                                    <p:cond delay="0"/>
                                  </p:stCondLst>
                                  <p:childTnLst>
                                    <p:set>
                                      <p:cBhvr>
                                        <p:cTn id="17" dur="1" fill="hold">
                                          <p:stCondLst>
                                            <p:cond delay="0"/>
                                          </p:stCondLst>
                                        </p:cTn>
                                        <p:tgtEl>
                                          <p:spTgt spid="200708"/>
                                        </p:tgtEl>
                                        <p:attrNameLst>
                                          <p:attrName>style.visibility</p:attrName>
                                        </p:attrNameLst>
                                      </p:cBhvr>
                                      <p:to>
                                        <p:strVal val="visible"/>
                                      </p:to>
                                    </p:set>
                                    <p:anim calcmode="lin" valueType="num">
                                      <p:cBhvr>
                                        <p:cTn id="18" dur="500" fill="hold"/>
                                        <p:tgtEl>
                                          <p:spTgt spid="200708"/>
                                        </p:tgtEl>
                                        <p:attrNameLst>
                                          <p:attrName>ppt_w</p:attrName>
                                        </p:attrNameLst>
                                      </p:cBhvr>
                                      <p:tavLst>
                                        <p:tav tm="0">
                                          <p:val>
                                            <p:fltVal val="0"/>
                                          </p:val>
                                        </p:tav>
                                        <p:tav tm="100000">
                                          <p:val>
                                            <p:strVal val="#ppt_w"/>
                                          </p:val>
                                        </p:tav>
                                      </p:tavLst>
                                    </p:anim>
                                    <p:anim calcmode="lin" valueType="num">
                                      <p:cBhvr>
                                        <p:cTn id="19" dur="500" fill="hold"/>
                                        <p:tgtEl>
                                          <p:spTgt spid="200708"/>
                                        </p:tgtEl>
                                        <p:attrNameLst>
                                          <p:attrName>ppt_h</p:attrName>
                                        </p:attrNameLst>
                                      </p:cBhvr>
                                      <p:tavLst>
                                        <p:tav tm="0">
                                          <p:val>
                                            <p:fltVal val="0"/>
                                          </p:val>
                                        </p:tav>
                                        <p:tav tm="100000">
                                          <p:val>
                                            <p:strVal val="#ppt_h"/>
                                          </p:val>
                                        </p:tav>
                                      </p:tavLst>
                                    </p:anim>
                                    <p:anim calcmode="lin" valueType="num">
                                      <p:cBhvr>
                                        <p:cTn id="20" dur="500" fill="hold"/>
                                        <p:tgtEl>
                                          <p:spTgt spid="200708"/>
                                        </p:tgtEl>
                                        <p:attrNameLst>
                                          <p:attrName>ppt_x</p:attrName>
                                        </p:attrNameLst>
                                      </p:cBhvr>
                                      <p:tavLst>
                                        <p:tav tm="0">
                                          <p:val>
                                            <p:fltVal val="0.5"/>
                                          </p:val>
                                        </p:tav>
                                        <p:tav tm="100000">
                                          <p:val>
                                            <p:strVal val="#ppt_x"/>
                                          </p:val>
                                        </p:tav>
                                      </p:tavLst>
                                    </p:anim>
                                    <p:anim calcmode="lin" valueType="num">
                                      <p:cBhvr>
                                        <p:cTn id="21" dur="500" fill="hold"/>
                                        <p:tgtEl>
                                          <p:spTgt spid="200708"/>
                                        </p:tgtEl>
                                        <p:attrNameLst>
                                          <p:attrName>ppt_y</p:attrName>
                                        </p:attrNameLst>
                                      </p:cBhvr>
                                      <p:tavLst>
                                        <p:tav tm="0">
                                          <p:val>
                                            <p:fltVal val="0.5"/>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528" fill="hold" grpId="0" nodeType="clickEffect">
                                  <p:stCondLst>
                                    <p:cond delay="0"/>
                                  </p:stCondLst>
                                  <p:childTnLst>
                                    <p:set>
                                      <p:cBhvr>
                                        <p:cTn id="25" dur="1" fill="hold">
                                          <p:stCondLst>
                                            <p:cond delay="0"/>
                                          </p:stCondLst>
                                        </p:cTn>
                                        <p:tgtEl>
                                          <p:spTgt spid="200713"/>
                                        </p:tgtEl>
                                        <p:attrNameLst>
                                          <p:attrName>style.visibility</p:attrName>
                                        </p:attrNameLst>
                                      </p:cBhvr>
                                      <p:to>
                                        <p:strVal val="visible"/>
                                      </p:to>
                                    </p:set>
                                    <p:anim calcmode="lin" valueType="num">
                                      <p:cBhvr>
                                        <p:cTn id="26" dur="500" fill="hold"/>
                                        <p:tgtEl>
                                          <p:spTgt spid="200713"/>
                                        </p:tgtEl>
                                        <p:attrNameLst>
                                          <p:attrName>ppt_w</p:attrName>
                                        </p:attrNameLst>
                                      </p:cBhvr>
                                      <p:tavLst>
                                        <p:tav tm="0">
                                          <p:val>
                                            <p:fltVal val="0"/>
                                          </p:val>
                                        </p:tav>
                                        <p:tav tm="100000">
                                          <p:val>
                                            <p:strVal val="#ppt_w"/>
                                          </p:val>
                                        </p:tav>
                                      </p:tavLst>
                                    </p:anim>
                                    <p:anim calcmode="lin" valueType="num">
                                      <p:cBhvr>
                                        <p:cTn id="27" dur="500" fill="hold"/>
                                        <p:tgtEl>
                                          <p:spTgt spid="200713"/>
                                        </p:tgtEl>
                                        <p:attrNameLst>
                                          <p:attrName>ppt_h</p:attrName>
                                        </p:attrNameLst>
                                      </p:cBhvr>
                                      <p:tavLst>
                                        <p:tav tm="0">
                                          <p:val>
                                            <p:fltVal val="0"/>
                                          </p:val>
                                        </p:tav>
                                        <p:tav tm="100000">
                                          <p:val>
                                            <p:strVal val="#ppt_h"/>
                                          </p:val>
                                        </p:tav>
                                      </p:tavLst>
                                    </p:anim>
                                    <p:anim calcmode="lin" valueType="num">
                                      <p:cBhvr>
                                        <p:cTn id="28" dur="500" fill="hold"/>
                                        <p:tgtEl>
                                          <p:spTgt spid="200713"/>
                                        </p:tgtEl>
                                        <p:attrNameLst>
                                          <p:attrName>ppt_x</p:attrName>
                                        </p:attrNameLst>
                                      </p:cBhvr>
                                      <p:tavLst>
                                        <p:tav tm="0">
                                          <p:val>
                                            <p:fltVal val="0.5"/>
                                          </p:val>
                                        </p:tav>
                                        <p:tav tm="100000">
                                          <p:val>
                                            <p:strVal val="#ppt_x"/>
                                          </p:val>
                                        </p:tav>
                                      </p:tavLst>
                                    </p:anim>
                                    <p:anim calcmode="lin" valueType="num">
                                      <p:cBhvr>
                                        <p:cTn id="29" dur="500" fill="hold"/>
                                        <p:tgtEl>
                                          <p:spTgt spid="200713"/>
                                        </p:tgtEl>
                                        <p:attrNameLst>
                                          <p:attrName>ppt_y</p:attrName>
                                        </p:attrNameLst>
                                      </p:cBhvr>
                                      <p:tavLst>
                                        <p:tav tm="0">
                                          <p:val>
                                            <p:fltVal val="0.5"/>
                                          </p:val>
                                        </p:tav>
                                        <p:tav tm="100000">
                                          <p:val>
                                            <p:strVal val="#ppt_y"/>
                                          </p:val>
                                        </p:tav>
                                      </p:tavLst>
                                    </p:anim>
                                  </p:childTnLst>
                                </p:cTn>
                              </p:par>
                            </p:childTnLst>
                          </p:cTn>
                        </p:par>
                        <p:par>
                          <p:cTn id="30" fill="hold" nodeType="afterGroup">
                            <p:stCondLst>
                              <p:cond delay="500"/>
                            </p:stCondLst>
                            <p:childTnLst>
                              <p:par>
                                <p:cTn id="31" presetID="23" presetClass="entr" presetSubtype="528" fill="hold" grpId="0" nodeType="afterEffect">
                                  <p:stCondLst>
                                    <p:cond delay="0"/>
                                  </p:stCondLst>
                                  <p:childTnLst>
                                    <p:set>
                                      <p:cBhvr>
                                        <p:cTn id="32" dur="1" fill="hold">
                                          <p:stCondLst>
                                            <p:cond delay="0"/>
                                          </p:stCondLst>
                                        </p:cTn>
                                        <p:tgtEl>
                                          <p:spTgt spid="200709"/>
                                        </p:tgtEl>
                                        <p:attrNameLst>
                                          <p:attrName>style.visibility</p:attrName>
                                        </p:attrNameLst>
                                      </p:cBhvr>
                                      <p:to>
                                        <p:strVal val="visible"/>
                                      </p:to>
                                    </p:set>
                                    <p:anim calcmode="lin" valueType="num">
                                      <p:cBhvr>
                                        <p:cTn id="33" dur="500" fill="hold"/>
                                        <p:tgtEl>
                                          <p:spTgt spid="200709"/>
                                        </p:tgtEl>
                                        <p:attrNameLst>
                                          <p:attrName>ppt_w</p:attrName>
                                        </p:attrNameLst>
                                      </p:cBhvr>
                                      <p:tavLst>
                                        <p:tav tm="0">
                                          <p:val>
                                            <p:fltVal val="0"/>
                                          </p:val>
                                        </p:tav>
                                        <p:tav tm="100000">
                                          <p:val>
                                            <p:strVal val="#ppt_w"/>
                                          </p:val>
                                        </p:tav>
                                      </p:tavLst>
                                    </p:anim>
                                    <p:anim calcmode="lin" valueType="num">
                                      <p:cBhvr>
                                        <p:cTn id="34" dur="500" fill="hold"/>
                                        <p:tgtEl>
                                          <p:spTgt spid="200709"/>
                                        </p:tgtEl>
                                        <p:attrNameLst>
                                          <p:attrName>ppt_h</p:attrName>
                                        </p:attrNameLst>
                                      </p:cBhvr>
                                      <p:tavLst>
                                        <p:tav tm="0">
                                          <p:val>
                                            <p:fltVal val="0"/>
                                          </p:val>
                                        </p:tav>
                                        <p:tav tm="100000">
                                          <p:val>
                                            <p:strVal val="#ppt_h"/>
                                          </p:val>
                                        </p:tav>
                                      </p:tavLst>
                                    </p:anim>
                                    <p:anim calcmode="lin" valueType="num">
                                      <p:cBhvr>
                                        <p:cTn id="35" dur="500" fill="hold"/>
                                        <p:tgtEl>
                                          <p:spTgt spid="200709"/>
                                        </p:tgtEl>
                                        <p:attrNameLst>
                                          <p:attrName>ppt_x</p:attrName>
                                        </p:attrNameLst>
                                      </p:cBhvr>
                                      <p:tavLst>
                                        <p:tav tm="0">
                                          <p:val>
                                            <p:fltVal val="0.5"/>
                                          </p:val>
                                        </p:tav>
                                        <p:tav tm="100000">
                                          <p:val>
                                            <p:strVal val="#ppt_x"/>
                                          </p:val>
                                        </p:tav>
                                      </p:tavLst>
                                    </p:anim>
                                    <p:anim calcmode="lin" valueType="num">
                                      <p:cBhvr>
                                        <p:cTn id="36" dur="500" fill="hold"/>
                                        <p:tgtEl>
                                          <p:spTgt spid="200709"/>
                                        </p:tgtEl>
                                        <p:attrNameLst>
                                          <p:attrName>ppt_y</p:attrName>
                                        </p:attrNameLst>
                                      </p:cBhvr>
                                      <p:tavLst>
                                        <p:tav tm="0">
                                          <p:val>
                                            <p:fltVal val="0.5"/>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00775"/>
                                        </p:tgtEl>
                                        <p:attrNameLst>
                                          <p:attrName>style.visibility</p:attrName>
                                        </p:attrNameLst>
                                      </p:cBhvr>
                                      <p:to>
                                        <p:strVal val="visible"/>
                                      </p:to>
                                    </p:set>
                                    <p:anim calcmode="lin" valueType="num">
                                      <p:cBhvr additive="base">
                                        <p:cTn id="41" dur="500" fill="hold"/>
                                        <p:tgtEl>
                                          <p:spTgt spid="200775"/>
                                        </p:tgtEl>
                                        <p:attrNameLst>
                                          <p:attrName>ppt_x</p:attrName>
                                        </p:attrNameLst>
                                      </p:cBhvr>
                                      <p:tavLst>
                                        <p:tav tm="0">
                                          <p:val>
                                            <p:strVal val="0-#ppt_w/2"/>
                                          </p:val>
                                        </p:tav>
                                        <p:tav tm="100000">
                                          <p:val>
                                            <p:strVal val="#ppt_x"/>
                                          </p:val>
                                        </p:tav>
                                      </p:tavLst>
                                    </p:anim>
                                    <p:anim calcmode="lin" valueType="num">
                                      <p:cBhvr additive="base">
                                        <p:cTn id="42" dur="500" fill="hold"/>
                                        <p:tgtEl>
                                          <p:spTgt spid="2007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802" grpId="0" animBg="1"/>
      <p:bldP spid="200708" grpId="0" autoUpdateAnimBg="0"/>
      <p:bldP spid="200709" grpId="0" autoUpdateAnimBg="0"/>
      <p:bldP spid="200713" grpId="0" autoUpdateAnimBg="0"/>
      <p:bldP spid="200775"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ChangeArrowheads="1"/>
          </p:cNvSpPr>
          <p:nvPr/>
        </p:nvSpPr>
        <p:spPr bwMode="auto">
          <a:xfrm>
            <a:off x="4130675" y="38100"/>
            <a:ext cx="806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1314" name="Rectangle 5"/>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141315" name="Rectangle 6"/>
          <p:cNvSpPr>
            <a:spLocks noChangeArrowheads="1"/>
          </p:cNvSpPr>
          <p:nvPr/>
        </p:nvSpPr>
        <p:spPr bwMode="auto">
          <a:xfrm>
            <a:off x="28432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141316" name="Rectangle 7"/>
          <p:cNvSpPr>
            <a:spLocks noChangeArrowheads="1"/>
          </p:cNvSpPr>
          <p:nvPr/>
        </p:nvSpPr>
        <p:spPr bwMode="auto">
          <a:xfrm>
            <a:off x="30337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Helvetica" charset="0"/>
              </a:rPr>
              <a:t>       </a:t>
            </a:r>
          </a:p>
        </p:txBody>
      </p:sp>
      <p:sp>
        <p:nvSpPr>
          <p:cNvPr id="141317" name="Rectangle 9"/>
          <p:cNvSpPr>
            <a:spLocks noChangeArrowheads="1"/>
          </p:cNvSpPr>
          <p:nvPr/>
        </p:nvSpPr>
        <p:spPr bwMode="auto">
          <a:xfrm>
            <a:off x="2551113" y="1768475"/>
            <a:ext cx="9191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141318" name="Rectangle 10"/>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141319" name="Rectangle 11"/>
          <p:cNvSpPr>
            <a:spLocks noChangeArrowheads="1"/>
          </p:cNvSpPr>
          <p:nvPr/>
        </p:nvSpPr>
        <p:spPr bwMode="auto">
          <a:xfrm>
            <a:off x="3084513" y="1054100"/>
            <a:ext cx="392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Helvetica" charset="0"/>
              </a:rPr>
              <a:t>     </a:t>
            </a:r>
          </a:p>
        </p:txBody>
      </p:sp>
      <p:sp>
        <p:nvSpPr>
          <p:cNvPr id="141320" name="Rectangle 12"/>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Helvetica" charset="0"/>
              </a:rPr>
              <a:t> </a:t>
            </a:r>
          </a:p>
        </p:txBody>
      </p:sp>
      <p:sp>
        <p:nvSpPr>
          <p:cNvPr id="141321" name="Rectangle 13"/>
          <p:cNvSpPr>
            <a:spLocks noChangeArrowheads="1"/>
          </p:cNvSpPr>
          <p:nvPr/>
        </p:nvSpPr>
        <p:spPr bwMode="auto">
          <a:xfrm>
            <a:off x="4587875" y="996950"/>
            <a:ext cx="10064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41322" name="Group 15"/>
          <p:cNvGrpSpPr>
            <a:grpSpLocks/>
          </p:cNvGrpSpPr>
          <p:nvPr/>
        </p:nvGrpSpPr>
        <p:grpSpPr bwMode="auto">
          <a:xfrm>
            <a:off x="7127875" y="304800"/>
            <a:ext cx="1470025" cy="1638300"/>
            <a:chOff x="4490" y="192"/>
            <a:chExt cx="926" cy="1032"/>
          </a:xfrm>
        </p:grpSpPr>
        <p:sp>
          <p:nvSpPr>
            <p:cNvPr id="503824" name="Rectangle 16"/>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141327" name="Oval 17"/>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p:spPr>
          <p:txBody>
            <a:bodyPr wrap="none" anchor="ctr"/>
            <a:lstStyle/>
            <a:p>
              <a:endParaRPr lang="en-US"/>
            </a:p>
          </p:txBody>
        </p:sp>
        <p:sp>
          <p:nvSpPr>
            <p:cNvPr id="141328" name="Rectangle 18"/>
            <p:cNvSpPr>
              <a:spLocks noChangeArrowheads="1"/>
            </p:cNvSpPr>
            <p:nvPr/>
          </p:nvSpPr>
          <p:spPr bwMode="auto">
            <a:xfrm>
              <a:off x="4512" y="520"/>
              <a:ext cx="392" cy="55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3827" name="Rectangle 19"/>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141330" name="Oval 20"/>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p:spPr>
          <p:txBody>
            <a:bodyPr wrap="none" anchor="ctr"/>
            <a:lstStyle/>
            <a:p>
              <a:endParaRPr lang="en-US"/>
            </a:p>
          </p:txBody>
        </p:sp>
        <p:sp>
          <p:nvSpPr>
            <p:cNvPr id="141331" name="Rectangle 21"/>
            <p:cNvSpPr>
              <a:spLocks noChangeArrowheads="1"/>
            </p:cNvSpPr>
            <p:nvPr/>
          </p:nvSpPr>
          <p:spPr bwMode="auto">
            <a:xfrm>
              <a:off x="5000" y="520"/>
              <a:ext cx="392" cy="55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1332" name="Rectangle 22"/>
            <p:cNvSpPr>
              <a:spLocks noChangeArrowheads="1"/>
            </p:cNvSpPr>
            <p:nvPr/>
          </p:nvSpPr>
          <p:spPr bwMode="auto">
            <a:xfrm>
              <a:off x="4978" y="356"/>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141333" name="Rectangle 23"/>
            <p:cNvSpPr>
              <a:spLocks noChangeArrowheads="1"/>
            </p:cNvSpPr>
            <p:nvPr/>
          </p:nvSpPr>
          <p:spPr bwMode="auto">
            <a:xfrm>
              <a:off x="4490" y="348"/>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141323" name="Text Box 25"/>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503837" name="Text Box 29"/>
          <p:cNvSpPr txBox="1">
            <a:spLocks noChangeArrowheads="1"/>
          </p:cNvSpPr>
          <p:nvPr/>
        </p:nvSpPr>
        <p:spPr bwMode="auto">
          <a:xfrm>
            <a:off x="1397000" y="3019425"/>
            <a:ext cx="4348163" cy="1077913"/>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200" dirty="0" smtClean="0">
                <a:solidFill>
                  <a:srgbClr val="FFFF00"/>
                </a:solidFill>
              </a:rPr>
              <a:t>KEPHRII KHRUOHI #15</a:t>
            </a:r>
          </a:p>
        </p:txBody>
      </p:sp>
      <p:sp>
        <p:nvSpPr>
          <p:cNvPr id="503842" name="Rectangle 34"/>
          <p:cNvSpPr>
            <a:spLocks noChangeArrowheads="1"/>
          </p:cNvSpPr>
          <p:nvPr/>
        </p:nvSpPr>
        <p:spPr bwMode="auto">
          <a:xfrm>
            <a:off x="8113713" y="6516688"/>
            <a:ext cx="339725" cy="247650"/>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62</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03837"/>
                                        </p:tgtEl>
                                        <p:attrNameLst>
                                          <p:attrName>style.visibility</p:attrName>
                                        </p:attrNameLst>
                                      </p:cBhvr>
                                      <p:to>
                                        <p:strVal val="visible"/>
                                      </p:to>
                                    </p:set>
                                    <p:anim calcmode="lin" valueType="num">
                                      <p:cBhvr additive="base">
                                        <p:cTn id="7" dur="500" fill="hold"/>
                                        <p:tgtEl>
                                          <p:spTgt spid="503837"/>
                                        </p:tgtEl>
                                        <p:attrNameLst>
                                          <p:attrName>ppt_x</p:attrName>
                                        </p:attrNameLst>
                                      </p:cBhvr>
                                      <p:tavLst>
                                        <p:tav tm="0">
                                          <p:val>
                                            <p:strVal val="0-#ppt_w/2"/>
                                          </p:val>
                                        </p:tav>
                                        <p:tav tm="100000">
                                          <p:val>
                                            <p:strVal val="#ppt_x"/>
                                          </p:val>
                                        </p:tav>
                                      </p:tavLst>
                                    </p:anim>
                                    <p:anim calcmode="lin" valueType="num">
                                      <p:cBhvr additive="base">
                                        <p:cTn id="8" dur="500" fill="hold"/>
                                        <p:tgtEl>
                                          <p:spTgt spid="5038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37"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err="1" smtClean="0">
                <a:solidFill>
                  <a:srgbClr val="FFFFFF"/>
                </a:solidFill>
                <a:latin typeface="Arial" charset="0"/>
                <a:ea typeface="ＭＳ Ｐゴシック" charset="0"/>
              </a:rPr>
              <a:t>Ketholeshiida</a:t>
            </a:r>
            <a:r>
              <a:rPr lang="is-IS" sz="2400" b="1" dirty="0" smtClean="0">
                <a:solidFill>
                  <a:srgbClr val="FFFFFF"/>
                </a:solidFill>
                <a:latin typeface="Arial" charset="0"/>
                <a:ea typeface="ＭＳ Ｐゴシック" charset="0"/>
              </a:rPr>
              <a:t>…Dietherieko </a:t>
            </a:r>
            <a:r>
              <a:rPr lang="en-US" sz="2400" b="1" dirty="0" smtClean="0">
                <a:solidFill>
                  <a:srgbClr val="FFFFFF"/>
                </a:solidFill>
                <a:latin typeface="Arial" charset="0"/>
                <a:ea typeface="ＭＳ Ｐゴシック" charset="0"/>
              </a:rPr>
              <a:t>• </a:t>
            </a:r>
            <a:r>
              <a:rPr lang="en-US" sz="2400" b="1" dirty="0" smtClean="0">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a:solidFill>
                  <a:srgbClr val="FFFFFF"/>
                </a:solidFill>
                <a:latin typeface="Arial" charset="0"/>
                <a:cs typeface="Arial" charset="0"/>
              </a:rPr>
              <a:t>Get this presentation for free!</a:t>
            </a:r>
            <a:endParaRPr lang="en-US" sz="140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17225653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3362" name="Rectangle 3">
            <a:hlinkClick r:id="rId3" action="ppaction://hlinkpres?slideindex=1&amp;slidetitle= "/>
          </p:cNvPr>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05864" name="Rectangle 8"/>
          <p:cNvSpPr>
            <a:spLocks noChangeArrowheads="1"/>
          </p:cNvSpPr>
          <p:nvPr/>
        </p:nvSpPr>
        <p:spPr bwMode="auto">
          <a:xfrm>
            <a:off x="8113713" y="6516688"/>
            <a:ext cx="339725" cy="247650"/>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63</a:t>
            </a:r>
          </a:p>
        </p:txBody>
      </p:sp>
      <p:sp>
        <p:nvSpPr>
          <p:cNvPr id="143364" name="Text Box 11"/>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05868" name="Rectangle 12"/>
          <p:cNvSpPr>
            <a:spLocks noChangeArrowheads="1"/>
          </p:cNvSpPr>
          <p:nvPr/>
        </p:nvSpPr>
        <p:spPr bwMode="auto">
          <a:xfrm>
            <a:off x="7485063" y="6526213"/>
            <a:ext cx="8080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28674" name="Group 3"/>
          <p:cNvGrpSpPr>
            <a:grpSpLocks/>
          </p:cNvGrpSpPr>
          <p:nvPr/>
        </p:nvGrpSpPr>
        <p:grpSpPr bwMode="auto">
          <a:xfrm>
            <a:off x="8148638" y="4983163"/>
            <a:ext cx="168275" cy="177800"/>
            <a:chOff x="4317" y="868"/>
            <a:chExt cx="146" cy="700"/>
          </a:xfrm>
        </p:grpSpPr>
        <p:sp>
          <p:nvSpPr>
            <p:cNvPr id="28758" name="Rectangle 4"/>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28759" name="Rectangle 5"/>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grpSp>
        <p:nvGrpSpPr>
          <p:cNvPr id="28675" name="Group 6"/>
          <p:cNvGrpSpPr>
            <a:grpSpLocks/>
          </p:cNvGrpSpPr>
          <p:nvPr/>
        </p:nvGrpSpPr>
        <p:grpSpPr bwMode="auto">
          <a:xfrm>
            <a:off x="1627188" y="2182813"/>
            <a:ext cx="6045200" cy="3983037"/>
            <a:chOff x="610" y="1163"/>
            <a:chExt cx="4583" cy="2701"/>
          </a:xfrm>
        </p:grpSpPr>
        <p:sp>
          <p:nvSpPr>
            <p:cNvPr id="28754"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28755"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28756" name="Rectangle 9"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28757"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grpSp>
      <p:pic>
        <p:nvPicPr>
          <p:cNvPr id="60826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77" name="Group 12"/>
          <p:cNvGrpSpPr>
            <a:grpSpLocks/>
          </p:cNvGrpSpPr>
          <p:nvPr/>
        </p:nvGrpSpPr>
        <p:grpSpPr bwMode="auto">
          <a:xfrm>
            <a:off x="8148638" y="4983163"/>
            <a:ext cx="168275" cy="177800"/>
            <a:chOff x="4317" y="868"/>
            <a:chExt cx="146" cy="700"/>
          </a:xfrm>
        </p:grpSpPr>
        <p:sp>
          <p:nvSpPr>
            <p:cNvPr id="28752" name="Rectangle 13"/>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28753" name="Rectangle 14"/>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sp>
        <p:nvSpPr>
          <p:cNvPr id="608271" name="Rectangle 15"/>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ＭＳ Ｐゴシック" pitchFamily="34" charset="-128"/>
              <a:cs typeface="+mn-cs"/>
            </a:endParaRPr>
          </a:p>
        </p:txBody>
      </p:sp>
      <p:sp>
        <p:nvSpPr>
          <p:cNvPr id="608272" name="Rectangle 1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ＭＳ Ｐゴシック" pitchFamily="34" charset="-128"/>
              <a:cs typeface="+mn-cs"/>
            </a:endParaRPr>
          </a:p>
        </p:txBody>
      </p:sp>
      <p:pic>
        <p:nvPicPr>
          <p:cNvPr id="608273"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04006" y="4123531"/>
            <a:ext cx="4605338" cy="301625"/>
          </a:xfrm>
          <a:prstGeom prst="rect">
            <a:avLst/>
          </a:prstGeom>
          <a:noFill/>
          <a:ln>
            <a:noFill/>
          </a:ln>
          <a:effectLst>
            <a:outerShdw blurRad="63500" dist="38099" dir="2700000" algn="ctr" rotWithShape="0">
              <a:schemeClr val="accent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8274" name="Text Box 18"/>
          <p:cNvSpPr txBox="1">
            <a:spLocks noChangeArrowheads="1"/>
          </p:cNvSpPr>
          <p:nvPr/>
        </p:nvSpPr>
        <p:spPr bwMode="auto">
          <a:xfrm>
            <a:off x="5010150" y="1597025"/>
            <a:ext cx="685800" cy="823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4800" smtClean="0"/>
              <a:t>J</a:t>
            </a:r>
          </a:p>
        </p:txBody>
      </p:sp>
      <p:grpSp>
        <p:nvGrpSpPr>
          <p:cNvPr id="5" name="Group 19"/>
          <p:cNvGrpSpPr>
            <a:grpSpLocks/>
          </p:cNvGrpSpPr>
          <p:nvPr/>
        </p:nvGrpSpPr>
        <p:grpSpPr bwMode="auto">
          <a:xfrm>
            <a:off x="2641600" y="1308100"/>
            <a:ext cx="1860550" cy="568325"/>
            <a:chOff x="1686" y="824"/>
            <a:chExt cx="1172" cy="358"/>
          </a:xfrm>
        </p:grpSpPr>
        <p:sp>
          <p:nvSpPr>
            <p:cNvPr id="608276" name="Rectangle 20"/>
            <p:cNvSpPr>
              <a:spLocks noChangeArrowheads="1"/>
            </p:cNvSpPr>
            <p:nvPr/>
          </p:nvSpPr>
          <p:spPr bwMode="auto">
            <a:xfrm>
              <a:off x="1686" y="833"/>
              <a:ext cx="380"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a:solidFill>
                    <a:srgbClr val="FFEA18"/>
                  </a:solidFill>
                  <a:latin typeface="Comic Sans MS" pitchFamily="66" charset="0"/>
                  <a:ea typeface="ＭＳ Ｐゴシック" pitchFamily="34" charset="-128"/>
                  <a:cs typeface="+mn-cs"/>
                </a:rPr>
                <a:t>4T</a:t>
              </a:r>
              <a:endParaRPr lang="en-US" sz="4800" b="0">
                <a:solidFill>
                  <a:srgbClr val="FFEA18"/>
                </a:solidFill>
                <a:latin typeface="Times" charset="0"/>
                <a:ea typeface="ＭＳ Ｐゴシック" pitchFamily="34" charset="-128"/>
                <a:cs typeface="+mn-cs"/>
              </a:endParaRPr>
            </a:p>
          </p:txBody>
        </p:sp>
        <p:sp>
          <p:nvSpPr>
            <p:cNvPr id="608277" name="Rectangle 21"/>
            <p:cNvSpPr>
              <a:spLocks noChangeArrowheads="1"/>
            </p:cNvSpPr>
            <p:nvPr/>
          </p:nvSpPr>
          <p:spPr bwMode="auto">
            <a:xfrm>
              <a:off x="2250" y="824"/>
              <a:ext cx="608"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a:solidFill>
                    <a:srgbClr val="FFEA18"/>
                  </a:solidFill>
                  <a:latin typeface="Comic Sans MS" pitchFamily="66" charset="0"/>
                  <a:ea typeface="ＭＳ Ｐゴシック" pitchFamily="34" charset="-128"/>
                  <a:cs typeface="+mn-cs"/>
                </a:rPr>
                <a:t>  3K</a:t>
              </a:r>
              <a:endParaRPr lang="en-US" sz="4800" b="0">
                <a:solidFill>
                  <a:srgbClr val="FFEA18"/>
                </a:solidFill>
                <a:latin typeface="Times" charset="0"/>
                <a:ea typeface="ＭＳ Ｐゴシック" pitchFamily="34" charset="-128"/>
                <a:cs typeface="+mn-cs"/>
              </a:endParaRPr>
            </a:p>
          </p:txBody>
        </p:sp>
      </p:grpSp>
      <p:grpSp>
        <p:nvGrpSpPr>
          <p:cNvPr id="6" name="Group 22"/>
          <p:cNvGrpSpPr>
            <a:grpSpLocks/>
          </p:cNvGrpSpPr>
          <p:nvPr/>
        </p:nvGrpSpPr>
        <p:grpSpPr bwMode="auto">
          <a:xfrm>
            <a:off x="1885950" y="1865313"/>
            <a:ext cx="3127375" cy="395287"/>
            <a:chOff x="1188" y="1175"/>
            <a:chExt cx="1970" cy="249"/>
          </a:xfrm>
        </p:grpSpPr>
        <p:grpSp>
          <p:nvGrpSpPr>
            <p:cNvPr id="28740" name="Group 23"/>
            <p:cNvGrpSpPr>
              <a:grpSpLocks/>
            </p:cNvGrpSpPr>
            <p:nvPr/>
          </p:nvGrpSpPr>
          <p:grpSpPr bwMode="auto">
            <a:xfrm>
              <a:off x="1188" y="1175"/>
              <a:ext cx="1711" cy="249"/>
              <a:chOff x="1188" y="1175"/>
              <a:chExt cx="1711" cy="249"/>
            </a:xfrm>
          </p:grpSpPr>
          <p:sp>
            <p:nvSpPr>
              <p:cNvPr id="608280" name="Rectangle 24"/>
              <p:cNvSpPr>
                <a:spLocks noChangeArrowheads="1"/>
              </p:cNvSpPr>
              <p:nvPr/>
            </p:nvSpPr>
            <p:spPr bwMode="auto">
              <a:xfrm>
                <a:off x="1188" y="1179"/>
                <a:ext cx="103"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09F32"/>
                    </a:solidFill>
                    <a:latin typeface="Comic Sans MS" pitchFamily="66" charset="0"/>
                    <a:ea typeface="ＭＳ Ｐゴシック" pitchFamily="34" charset="-128"/>
                    <a:cs typeface="+mn-cs"/>
                  </a:rPr>
                  <a:t>P</a:t>
                </a:r>
                <a:endParaRPr lang="en-US" sz="3600">
                  <a:solidFill>
                    <a:srgbClr val="FFEA18"/>
                  </a:solidFill>
                  <a:latin typeface="Times" charset="0"/>
                  <a:ea typeface="ＭＳ Ｐゴシック" pitchFamily="34" charset="-128"/>
                  <a:cs typeface="+mn-cs"/>
                </a:endParaRPr>
              </a:p>
            </p:txBody>
          </p:sp>
          <p:sp>
            <p:nvSpPr>
              <p:cNvPr id="608281" name="Rectangle 25"/>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latin typeface="Comic Sans MS" pitchFamily="66" charset="0"/>
                    <a:ea typeface="ＭＳ Ｐゴシック" pitchFamily="34" charset="-128"/>
                    <a:cs typeface="+mn-cs"/>
                  </a:rPr>
                  <a:t>A</a:t>
                </a:r>
                <a:endParaRPr lang="en-US" sz="3600">
                  <a:solidFill>
                    <a:srgbClr val="FC030C"/>
                  </a:solidFill>
                  <a:latin typeface="Times" charset="0"/>
                  <a:ea typeface="ＭＳ Ｐゴシック" pitchFamily="34" charset="-128"/>
                  <a:cs typeface="+mn-cs"/>
                </a:endParaRPr>
              </a:p>
            </p:txBody>
          </p:sp>
          <p:sp>
            <p:nvSpPr>
              <p:cNvPr id="608282" name="Rectangle 26"/>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latin typeface="Comic Sans MS" pitchFamily="66" charset="0"/>
                    <a:ea typeface="ＭＳ Ｐゴシック" pitchFamily="34" charset="-128"/>
                    <a:cs typeface="+mn-cs"/>
                  </a:rPr>
                  <a:t>J</a:t>
                </a:r>
                <a:endParaRPr lang="en-US" sz="3600">
                  <a:solidFill>
                    <a:srgbClr val="FC030C"/>
                  </a:solidFill>
                  <a:latin typeface="Times" charset="0"/>
                  <a:ea typeface="ＭＳ Ｐゴシック" pitchFamily="34" charset="-128"/>
                  <a:cs typeface="+mn-cs"/>
                </a:endParaRPr>
              </a:p>
            </p:txBody>
          </p:sp>
          <p:sp>
            <p:nvSpPr>
              <p:cNvPr id="608283" name="Rectangle 27"/>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latin typeface="Comic Sans MS" pitchFamily="66" charset="0"/>
                    <a:ea typeface="ＭＳ Ｐゴシック" pitchFamily="34" charset="-128"/>
                    <a:cs typeface="+mn-cs"/>
                  </a:rPr>
                  <a:t>M</a:t>
                </a:r>
                <a:endParaRPr lang="en-US" sz="3600">
                  <a:solidFill>
                    <a:srgbClr val="FC030C"/>
                  </a:solidFill>
                  <a:latin typeface="Times" charset="0"/>
                  <a:ea typeface="ＭＳ Ｐゴシック" pitchFamily="34" charset="-128"/>
                  <a:cs typeface="+mn-cs"/>
                </a:endParaRPr>
              </a:p>
            </p:txBody>
          </p:sp>
          <p:sp>
            <p:nvSpPr>
              <p:cNvPr id="608284" name="Rectangle 28"/>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latin typeface="Comic Sans MS" pitchFamily="66" charset="0"/>
                    <a:ea typeface="ＭＳ Ｐゴシック" pitchFamily="34" charset="-128"/>
                    <a:cs typeface="+mn-cs"/>
                  </a:rPr>
                  <a:t>J</a:t>
                </a:r>
                <a:endParaRPr lang="en-US" sz="3600">
                  <a:solidFill>
                    <a:srgbClr val="FC030C"/>
                  </a:solidFill>
                  <a:latin typeface="Times" charset="0"/>
                  <a:ea typeface="ＭＳ Ｐゴシック" pitchFamily="34" charset="-128"/>
                  <a:cs typeface="+mn-cs"/>
                </a:endParaRPr>
              </a:p>
            </p:txBody>
          </p:sp>
          <p:sp>
            <p:nvSpPr>
              <p:cNvPr id="608285" name="Rectangle 29"/>
              <p:cNvSpPr>
                <a:spLocks noChangeArrowheads="1"/>
              </p:cNvSpPr>
              <p:nvPr/>
            </p:nvSpPr>
            <p:spPr bwMode="auto">
              <a:xfrm>
                <a:off x="2335" y="1183"/>
                <a:ext cx="11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latin typeface="Comic Sans MS" pitchFamily="66" charset="0"/>
                    <a:ea typeface="ＭＳ Ｐゴシック" pitchFamily="34" charset="-128"/>
                    <a:cs typeface="+mn-cs"/>
                  </a:rPr>
                  <a:t>K</a:t>
                </a:r>
                <a:endParaRPr lang="en-US" sz="3600">
                  <a:solidFill>
                    <a:srgbClr val="08F220"/>
                  </a:solidFill>
                  <a:latin typeface="Times" charset="0"/>
                  <a:ea typeface="ＭＳ Ｐゴシック" pitchFamily="34" charset="-128"/>
                  <a:cs typeface="+mn-cs"/>
                </a:endParaRPr>
              </a:p>
            </p:txBody>
          </p:sp>
          <p:sp>
            <p:nvSpPr>
              <p:cNvPr id="608286" name="Rectangle 30"/>
              <p:cNvSpPr>
                <a:spLocks noChangeArrowheads="1"/>
              </p:cNvSpPr>
              <p:nvPr/>
            </p:nvSpPr>
            <p:spPr bwMode="auto">
              <a:xfrm>
                <a:off x="2552" y="1183"/>
                <a:ext cx="11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latin typeface="Comic Sans MS" pitchFamily="66" charset="0"/>
                    <a:ea typeface="ＭＳ Ｐゴシック" pitchFamily="34" charset="-128"/>
                    <a:cs typeface="+mn-cs"/>
                  </a:rPr>
                  <a:t>K</a:t>
                </a:r>
                <a:endParaRPr lang="en-US" sz="3600">
                  <a:solidFill>
                    <a:srgbClr val="08F220"/>
                  </a:solidFill>
                  <a:latin typeface="Times" charset="0"/>
                  <a:ea typeface="ＭＳ Ｐゴシック" pitchFamily="34" charset="-128"/>
                  <a:cs typeface="+mn-cs"/>
                </a:endParaRPr>
              </a:p>
            </p:txBody>
          </p:sp>
          <p:sp>
            <p:nvSpPr>
              <p:cNvPr id="608287" name="Rectangle 31"/>
              <p:cNvSpPr>
                <a:spLocks noChangeArrowheads="1"/>
              </p:cNvSpPr>
              <p:nvPr/>
            </p:nvSpPr>
            <p:spPr bwMode="auto">
              <a:xfrm>
                <a:off x="2781" y="1191"/>
                <a:ext cx="11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latin typeface="Comic Sans MS" pitchFamily="66" charset="0"/>
                    <a:ea typeface="ＭＳ Ｐゴシック" pitchFamily="34" charset="-128"/>
                    <a:cs typeface="+mn-cs"/>
                  </a:rPr>
                  <a:t>K</a:t>
                </a:r>
                <a:endParaRPr lang="en-US" sz="3600">
                  <a:solidFill>
                    <a:srgbClr val="08F220"/>
                  </a:solidFill>
                  <a:latin typeface="Times" charset="0"/>
                  <a:ea typeface="ＭＳ Ｐゴシック" pitchFamily="34" charset="-128"/>
                  <a:cs typeface="+mn-cs"/>
                </a:endParaRPr>
              </a:p>
            </p:txBody>
          </p:sp>
        </p:grpSp>
        <p:sp>
          <p:nvSpPr>
            <p:cNvPr id="608288" name="Rectangle 32"/>
            <p:cNvSpPr>
              <a:spLocks noChangeArrowheads="1"/>
            </p:cNvSpPr>
            <p:nvPr/>
          </p:nvSpPr>
          <p:spPr bwMode="auto">
            <a:xfrm>
              <a:off x="3024" y="1184"/>
              <a:ext cx="13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11B0C5"/>
                  </a:solidFill>
                  <a:latin typeface="Comic Sans MS" pitchFamily="66" charset="0"/>
                  <a:ea typeface="ＭＳ Ｐゴシック" pitchFamily="34" charset="-128"/>
                  <a:cs typeface="+mn-cs"/>
                </a:rPr>
                <a:t>Z</a:t>
              </a:r>
              <a:endParaRPr lang="en-US" sz="3600">
                <a:solidFill>
                  <a:srgbClr val="11B0C5"/>
                </a:solidFill>
                <a:latin typeface="Times" charset="0"/>
                <a:ea typeface="ＭＳ Ｐゴシック" pitchFamily="34" charset="-128"/>
                <a:cs typeface="+mn-cs"/>
              </a:endParaRPr>
            </a:p>
          </p:txBody>
        </p:sp>
      </p:grpSp>
      <p:grpSp>
        <p:nvGrpSpPr>
          <p:cNvPr id="8" name="Group 94"/>
          <p:cNvGrpSpPr>
            <a:grpSpLocks/>
          </p:cNvGrpSpPr>
          <p:nvPr/>
        </p:nvGrpSpPr>
        <p:grpSpPr bwMode="auto">
          <a:xfrm>
            <a:off x="3403600" y="549275"/>
            <a:ext cx="722313" cy="1098550"/>
            <a:chOff x="2137" y="346"/>
            <a:chExt cx="455" cy="692"/>
          </a:xfrm>
        </p:grpSpPr>
        <p:grpSp>
          <p:nvGrpSpPr>
            <p:cNvPr id="28736" name="Group 34"/>
            <p:cNvGrpSpPr>
              <a:grpSpLocks/>
            </p:cNvGrpSpPr>
            <p:nvPr/>
          </p:nvGrpSpPr>
          <p:grpSpPr bwMode="auto">
            <a:xfrm>
              <a:off x="2137" y="346"/>
              <a:ext cx="455" cy="692"/>
              <a:chOff x="1814" y="109"/>
              <a:chExt cx="455" cy="692"/>
            </a:xfrm>
          </p:grpSpPr>
          <p:sp>
            <p:nvSpPr>
              <p:cNvPr id="608291" name="Text Box 35"/>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6600" i="1" dirty="0" smtClean="0">
                    <a:solidFill>
                      <a:srgbClr val="FF262D"/>
                    </a:solidFill>
                  </a:rPr>
                  <a:t>7</a:t>
                </a:r>
              </a:p>
            </p:txBody>
          </p:sp>
          <p:sp>
            <p:nvSpPr>
              <p:cNvPr id="608292" name="Line 3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08293" name="Line 37"/>
            <p:cNvSpPr>
              <a:spLocks noChangeShapeType="1"/>
            </p:cNvSpPr>
            <p:nvPr/>
          </p:nvSpPr>
          <p:spPr bwMode="auto">
            <a:xfrm>
              <a:off x="2303" y="709"/>
              <a:ext cx="180" cy="0"/>
            </a:xfrm>
            <a:prstGeom prst="line">
              <a:avLst/>
            </a:prstGeom>
            <a:noFill/>
            <a:ln w="76200">
              <a:solidFill>
                <a:srgbClr val="FF262D"/>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grpSp>
      <p:sp>
        <p:nvSpPr>
          <p:cNvPr id="608294" name="Rectangle 38"/>
          <p:cNvSpPr>
            <a:spLocks noChangeArrowheads="1"/>
          </p:cNvSpPr>
          <p:nvPr/>
        </p:nvSpPr>
        <p:spPr bwMode="auto">
          <a:xfrm>
            <a:off x="2212975" y="1839913"/>
            <a:ext cx="1344613" cy="431800"/>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defRPr/>
            </a:pPr>
            <a:endParaRPr lang="en-US" sz="2400" b="0">
              <a:solidFill>
                <a:srgbClr val="FDDC07"/>
              </a:solidFill>
              <a:latin typeface="Comic Sans MS" pitchFamily="66" charset="0"/>
              <a:ea typeface="ＭＳ Ｐゴシック" pitchFamily="34" charset="-128"/>
              <a:cs typeface="+mn-cs"/>
            </a:endParaRPr>
          </a:p>
        </p:txBody>
      </p:sp>
      <p:sp>
        <p:nvSpPr>
          <p:cNvPr id="608295" name="Rectangle 39"/>
          <p:cNvSpPr>
            <a:spLocks noChangeArrowheads="1"/>
          </p:cNvSpPr>
          <p:nvPr/>
        </p:nvSpPr>
        <p:spPr bwMode="auto">
          <a:xfrm>
            <a:off x="3643313" y="1839913"/>
            <a:ext cx="1049337" cy="431800"/>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latin typeface="Comic Sans MS" pitchFamily="66" charset="0"/>
              <a:ea typeface="ＭＳ Ｐゴシック" pitchFamily="34" charset="-128"/>
              <a:cs typeface="+mn-cs"/>
            </a:endParaRPr>
          </a:p>
        </p:txBody>
      </p:sp>
      <p:sp>
        <p:nvSpPr>
          <p:cNvPr id="608301" name="Text Box 45"/>
          <p:cNvSpPr txBox="1">
            <a:spLocks noChangeArrowheads="1"/>
          </p:cNvSpPr>
          <p:nvPr/>
        </p:nvSpPr>
        <p:spPr bwMode="auto">
          <a:xfrm>
            <a:off x="0" y="0"/>
            <a:ext cx="3097213" cy="19383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a:latin typeface="Arial" pitchFamily="34" charset="0"/>
                <a:ea typeface="ＭＳ Ｐゴシック" pitchFamily="34" charset="-128"/>
                <a:cs typeface="+mn-cs"/>
              </a:rPr>
              <a:t>TEICIE-U KESEDE DI KEBA HAU KETHODIE NU PFHEPHRIE PUO KEMHIE ZO</a:t>
            </a:r>
            <a:endParaRPr lang="en-US" sz="2000">
              <a:latin typeface="Arial" pitchFamily="34" charset="0"/>
              <a:ea typeface="ＭＳ Ｐゴシック" pitchFamily="34" charset="-128"/>
              <a:cs typeface="+mn-cs"/>
            </a:endParaRPr>
          </a:p>
        </p:txBody>
      </p:sp>
      <p:sp>
        <p:nvSpPr>
          <p:cNvPr id="28688" name="Text Box 46"/>
          <p:cNvSpPr txBox="1">
            <a:spLocks noChangeArrowheads="1"/>
          </p:cNvSpPr>
          <p:nvPr/>
        </p:nvSpPr>
        <p:spPr bwMode="auto">
          <a:xfrm>
            <a:off x="8434388" y="6467475"/>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t>1</a:t>
            </a:r>
          </a:p>
        </p:txBody>
      </p:sp>
      <p:sp>
        <p:nvSpPr>
          <p:cNvPr id="28689" name="Text Box 47"/>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08304" name="Rectangle 48"/>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608305" name="Rectangle 49"/>
          <p:cNvSpPr>
            <a:spLocks noChangeArrowheads="1"/>
          </p:cNvSpPr>
          <p:nvPr/>
        </p:nvSpPr>
        <p:spPr bwMode="auto">
          <a:xfrm>
            <a:off x="8159750"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06</a:t>
            </a:r>
          </a:p>
        </p:txBody>
      </p:sp>
      <p:pic>
        <p:nvPicPr>
          <p:cNvPr id="608306" name="Picture 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8307" name="Picture 5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8308" name="Picture 5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8309" name="Picture 5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8310" name="Picture 5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8311" name="Picture 5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8312" name="Picture 5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8313" name="Picture 5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700" name="Group 58"/>
          <p:cNvGrpSpPr>
            <a:grpSpLocks/>
          </p:cNvGrpSpPr>
          <p:nvPr/>
        </p:nvGrpSpPr>
        <p:grpSpPr bwMode="auto">
          <a:xfrm>
            <a:off x="1949450" y="2236788"/>
            <a:ext cx="5273675" cy="3898900"/>
            <a:chOff x="1228" y="1409"/>
            <a:chExt cx="3322" cy="2456"/>
          </a:xfrm>
        </p:grpSpPr>
        <p:grpSp>
          <p:nvGrpSpPr>
            <p:cNvPr id="28704" name="Group 59"/>
            <p:cNvGrpSpPr>
              <a:grpSpLocks/>
            </p:cNvGrpSpPr>
            <p:nvPr/>
          </p:nvGrpSpPr>
          <p:grpSpPr bwMode="auto">
            <a:xfrm>
              <a:off x="1228" y="1409"/>
              <a:ext cx="3303" cy="119"/>
              <a:chOff x="1206" y="1392"/>
              <a:chExt cx="3303" cy="119"/>
            </a:xfrm>
          </p:grpSpPr>
          <p:sp>
            <p:nvSpPr>
              <p:cNvPr id="608316" name="AutoShape 60" descr="Cork"/>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8317" name="AutoShape 61" descr="Cork"/>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8318" name="AutoShape 62" descr="Cork"/>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8319" name="AutoShape 63" descr="Cork"/>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8320" name="AutoShape 64" descr="Cork"/>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8321" name="AutoShape 65" descr="Cork"/>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8322" name="AutoShape 66" descr="Cork"/>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8323" name="AutoShape 67" descr="Cork"/>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8324" name="AutoShape 68" descr="Cork"/>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8325" name="AutoShape 69" descr="Cork"/>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8326" name="AutoShape 70" descr="Cork"/>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8327" name="AutoShape 71" descr="Cork"/>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8328" name="AutoShape 72" descr="Cork"/>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8329" name="AutoShape 73" descr="Cork"/>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8330" name="AutoShape 74" descr="Cork"/>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grpSp>
        <p:grpSp>
          <p:nvGrpSpPr>
            <p:cNvPr id="28705" name="Group 75"/>
            <p:cNvGrpSpPr>
              <a:grpSpLocks/>
            </p:cNvGrpSpPr>
            <p:nvPr/>
          </p:nvGrpSpPr>
          <p:grpSpPr bwMode="auto">
            <a:xfrm>
              <a:off x="1243" y="3761"/>
              <a:ext cx="3307" cy="104"/>
              <a:chOff x="1231" y="3769"/>
              <a:chExt cx="3307" cy="104"/>
            </a:xfrm>
          </p:grpSpPr>
          <p:sp>
            <p:nvSpPr>
              <p:cNvPr id="608332" name="AutoShape 76" descr="Cork"/>
              <p:cNvSpPr>
                <a:spLocks noChangeArrowheads="1"/>
              </p:cNvSpPr>
              <p:nvPr/>
            </p:nvSpPr>
            <p:spPr bwMode="auto">
              <a:xfrm rot="-9105743">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8333" name="AutoShape 77" descr="Cork"/>
              <p:cNvSpPr>
                <a:spLocks noChangeArrowheads="1"/>
              </p:cNvSpPr>
              <p:nvPr/>
            </p:nvSpPr>
            <p:spPr bwMode="auto">
              <a:xfrm rot="-9105743">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8334" name="AutoShape 78" descr="Cork"/>
              <p:cNvSpPr>
                <a:spLocks noChangeArrowheads="1"/>
              </p:cNvSpPr>
              <p:nvPr/>
            </p:nvSpPr>
            <p:spPr bwMode="auto">
              <a:xfrm rot="-9105743">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8335" name="AutoShape 79" descr="Cork"/>
              <p:cNvSpPr>
                <a:spLocks noChangeArrowheads="1"/>
              </p:cNvSpPr>
              <p:nvPr/>
            </p:nvSpPr>
            <p:spPr bwMode="auto">
              <a:xfrm rot="-9105743">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8336" name="AutoShape 80" descr="Cork"/>
              <p:cNvSpPr>
                <a:spLocks noChangeArrowheads="1"/>
              </p:cNvSpPr>
              <p:nvPr/>
            </p:nvSpPr>
            <p:spPr bwMode="auto">
              <a:xfrm rot="-9105743">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8337" name="AutoShape 81" descr="Cork"/>
              <p:cNvSpPr>
                <a:spLocks noChangeArrowheads="1"/>
              </p:cNvSpPr>
              <p:nvPr/>
            </p:nvSpPr>
            <p:spPr bwMode="auto">
              <a:xfrm rot="-9105743">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8338" name="AutoShape 82" descr="Cork"/>
              <p:cNvSpPr>
                <a:spLocks noChangeArrowheads="1"/>
              </p:cNvSpPr>
              <p:nvPr/>
            </p:nvSpPr>
            <p:spPr bwMode="auto">
              <a:xfrm rot="-9105743">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8339" name="AutoShape 83" descr="Cork"/>
              <p:cNvSpPr>
                <a:spLocks noChangeArrowheads="1"/>
              </p:cNvSpPr>
              <p:nvPr/>
            </p:nvSpPr>
            <p:spPr bwMode="auto">
              <a:xfrm rot="-9105743">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8340" name="AutoShape 84" descr="Cork"/>
              <p:cNvSpPr>
                <a:spLocks noChangeArrowheads="1"/>
              </p:cNvSpPr>
              <p:nvPr/>
            </p:nvSpPr>
            <p:spPr bwMode="auto">
              <a:xfrm rot="-9105743">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8341" name="AutoShape 85" descr="Cork"/>
              <p:cNvSpPr>
                <a:spLocks noChangeArrowheads="1"/>
              </p:cNvSpPr>
              <p:nvPr/>
            </p:nvSpPr>
            <p:spPr bwMode="auto">
              <a:xfrm rot="-9105743">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8342" name="AutoShape 86" descr="Cork"/>
              <p:cNvSpPr>
                <a:spLocks noChangeArrowheads="1"/>
              </p:cNvSpPr>
              <p:nvPr/>
            </p:nvSpPr>
            <p:spPr bwMode="auto">
              <a:xfrm rot="-9105743">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8343" name="AutoShape 87" descr="Cork"/>
              <p:cNvSpPr>
                <a:spLocks noChangeArrowheads="1"/>
              </p:cNvSpPr>
              <p:nvPr/>
            </p:nvSpPr>
            <p:spPr bwMode="auto">
              <a:xfrm rot="-9105743">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8344" name="AutoShape 88" descr="Cork"/>
              <p:cNvSpPr>
                <a:spLocks noChangeArrowheads="1"/>
              </p:cNvSpPr>
              <p:nvPr/>
            </p:nvSpPr>
            <p:spPr bwMode="auto">
              <a:xfrm rot="-9105743">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8345" name="AutoShape 89" descr="Cork"/>
              <p:cNvSpPr>
                <a:spLocks noChangeArrowheads="1"/>
              </p:cNvSpPr>
              <p:nvPr/>
            </p:nvSpPr>
            <p:spPr bwMode="auto">
              <a:xfrm rot="-9105743">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8346" name="AutoShape 90" descr="Cork"/>
              <p:cNvSpPr>
                <a:spLocks noChangeArrowheads="1"/>
              </p:cNvSpPr>
              <p:nvPr/>
            </p:nvSpPr>
            <p:spPr bwMode="auto">
              <a:xfrm rot="-9105743">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grpSp>
      </p:grpSp>
      <p:grpSp>
        <p:nvGrpSpPr>
          <p:cNvPr id="13" name="Group 95"/>
          <p:cNvGrpSpPr>
            <a:grpSpLocks/>
          </p:cNvGrpSpPr>
          <p:nvPr/>
        </p:nvGrpSpPr>
        <p:grpSpPr bwMode="auto">
          <a:xfrm>
            <a:off x="1876425" y="2779713"/>
            <a:ext cx="3475038" cy="2730500"/>
            <a:chOff x="1182" y="1751"/>
            <a:chExt cx="2189" cy="1720"/>
          </a:xfrm>
        </p:grpSpPr>
        <p:sp>
          <p:nvSpPr>
            <p:cNvPr id="608348" name="AutoShape 92"/>
            <p:cNvSpPr>
              <a:spLocks noChangeArrowheads="1"/>
            </p:cNvSpPr>
            <p:nvPr/>
          </p:nvSpPr>
          <p:spPr bwMode="auto">
            <a:xfrm>
              <a:off x="1257" y="1751"/>
              <a:ext cx="2114" cy="1720"/>
            </a:xfrm>
            <a:prstGeom prst="roundRect">
              <a:avLst>
                <a:gd name="adj" fmla="val 16667"/>
              </a:avLst>
            </a:prstGeom>
            <a:gradFill rotWithShape="0">
              <a:gsLst>
                <a:gs pos="0">
                  <a:schemeClr val="bg2"/>
                </a:gs>
                <a:gs pos="50000">
                  <a:schemeClr val="accent6">
                    <a:lumMod val="75000"/>
                    <a:lumOff val="25000"/>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algn="ctr">
                <a:defRPr/>
              </a:pPr>
              <a:endParaRPr lang="en-US" b="0">
                <a:solidFill>
                  <a:schemeClr val="bg2"/>
                </a:solidFill>
                <a:latin typeface="Comic Sans MS" pitchFamily="66" charset="0"/>
                <a:ea typeface="ＭＳ Ｐゴシック" pitchFamily="34" charset="-128"/>
                <a:cs typeface="+mn-cs"/>
              </a:endParaRPr>
            </a:p>
          </p:txBody>
        </p:sp>
        <p:sp>
          <p:nvSpPr>
            <p:cNvPr id="608349" name="Text Box 93"/>
            <p:cNvSpPr txBox="1">
              <a:spLocks noChangeArrowheads="1"/>
            </p:cNvSpPr>
            <p:nvPr/>
          </p:nvSpPr>
          <p:spPr bwMode="auto">
            <a:xfrm>
              <a:off x="1182" y="2090"/>
              <a:ext cx="2142" cy="679"/>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200" i="1" dirty="0" smtClean="0">
                  <a:solidFill>
                    <a:srgbClr val="FBF43D"/>
                  </a:solidFill>
                </a:rPr>
                <a:t>DIEBO KER KO LE SHI!</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08294"/>
                                        </p:tgtEl>
                                        <p:attrNameLst>
                                          <p:attrName>style.visibility</p:attrName>
                                        </p:attrNameLst>
                                      </p:cBhvr>
                                      <p:to>
                                        <p:strVal val="visible"/>
                                      </p:to>
                                    </p:set>
                                    <p:animEffect transition="in" filter="fade">
                                      <p:cBhvr>
                                        <p:cTn id="15" dur="1000"/>
                                        <p:tgtEl>
                                          <p:spTgt spid="608294"/>
                                        </p:tgtEl>
                                      </p:cBhvr>
                                    </p:animEffect>
                                  </p:childTnLst>
                                </p:cTn>
                              </p:par>
                            </p:childTnLst>
                          </p:cTn>
                        </p:par>
                        <p:par>
                          <p:cTn id="16" fill="hold" nodeType="afterGroup">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608295"/>
                                        </p:tgtEl>
                                        <p:attrNameLst>
                                          <p:attrName>style.visibility</p:attrName>
                                        </p:attrNameLst>
                                      </p:cBhvr>
                                      <p:to>
                                        <p:strVal val="visible"/>
                                      </p:to>
                                    </p:set>
                                    <p:animEffect transition="in" filter="fade">
                                      <p:cBhvr>
                                        <p:cTn id="19" dur="1000"/>
                                        <p:tgtEl>
                                          <p:spTgt spid="608295"/>
                                        </p:tgtEl>
                                      </p:cBhvr>
                                    </p:animEffect>
                                  </p:childTnLst>
                                </p:cTn>
                              </p:par>
                            </p:childTnLst>
                          </p:cTn>
                        </p:par>
                        <p:par>
                          <p:cTn id="20" fill="hold" nodeType="afterGroup">
                            <p:stCondLst>
                              <p:cond delay="4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childTnLst>
                                </p:cTn>
                              </p:par>
                            </p:childTnLst>
                          </p:cTn>
                        </p:par>
                        <p:par>
                          <p:cTn id="24" fill="hold" nodeType="afterGroup">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608274"/>
                                        </p:tgtEl>
                                        <p:attrNameLst>
                                          <p:attrName>style.visibility</p:attrName>
                                        </p:attrNameLst>
                                      </p:cBhvr>
                                      <p:to>
                                        <p:strVal val="visible"/>
                                      </p:to>
                                    </p:set>
                                    <p:animEffect transition="in" filter="fade">
                                      <p:cBhvr>
                                        <p:cTn id="27" dur="1000"/>
                                        <p:tgtEl>
                                          <p:spTgt spid="608274"/>
                                        </p:tgtEl>
                                      </p:cBhvr>
                                    </p:animEffect>
                                  </p:childTnLst>
                                </p:cTn>
                              </p:par>
                            </p:childTnLst>
                          </p:cTn>
                        </p:par>
                        <p:par>
                          <p:cTn id="28" fill="hold" nodeType="afterGroup">
                            <p:stCondLst>
                              <p:cond delay="6000"/>
                            </p:stCondLst>
                            <p:childTnLst>
                              <p:par>
                                <p:cTn id="29" presetID="22" presetClass="entr" presetSubtype="1" fill="hold" nodeType="afterEffect">
                                  <p:stCondLst>
                                    <p:cond delay="0"/>
                                  </p:stCondLst>
                                  <p:childTnLst>
                                    <p:set>
                                      <p:cBhvr>
                                        <p:cTn id="30" dur="1" fill="hold">
                                          <p:stCondLst>
                                            <p:cond delay="0"/>
                                          </p:stCondLst>
                                        </p:cTn>
                                        <p:tgtEl>
                                          <p:spTgt spid="608273"/>
                                        </p:tgtEl>
                                        <p:attrNameLst>
                                          <p:attrName>style.visibility</p:attrName>
                                        </p:attrNameLst>
                                      </p:cBhvr>
                                      <p:to>
                                        <p:strVal val="visible"/>
                                      </p:to>
                                    </p:set>
                                    <p:animEffect transition="in" filter="wipe(up)">
                                      <p:cBhvr>
                                        <p:cTn id="31" dur="500"/>
                                        <p:tgtEl>
                                          <p:spTgt spid="608273"/>
                                        </p:tgtEl>
                                      </p:cBhvr>
                                    </p:animEffect>
                                  </p:childTnLst>
                                </p:cTn>
                              </p:par>
                            </p:childTnLst>
                          </p:cTn>
                        </p:par>
                        <p:par>
                          <p:cTn id="32" fill="hold" nodeType="afterGroup">
                            <p:stCondLst>
                              <p:cond delay="6500"/>
                            </p:stCondLst>
                            <p:childTnLst>
                              <p:par>
                                <p:cTn id="33" presetID="22" presetClass="entr" presetSubtype="1" fill="hold" nodeType="afterEffect">
                                  <p:stCondLst>
                                    <p:cond delay="0"/>
                                  </p:stCondLst>
                                  <p:childTnLst>
                                    <p:set>
                                      <p:cBhvr>
                                        <p:cTn id="34" dur="1" fill="hold">
                                          <p:stCondLst>
                                            <p:cond delay="0"/>
                                          </p:stCondLst>
                                        </p:cTn>
                                        <p:tgtEl>
                                          <p:spTgt spid="608312"/>
                                        </p:tgtEl>
                                        <p:attrNameLst>
                                          <p:attrName>style.visibility</p:attrName>
                                        </p:attrNameLst>
                                      </p:cBhvr>
                                      <p:to>
                                        <p:strVal val="visible"/>
                                      </p:to>
                                    </p:set>
                                    <p:animEffect transition="in" filter="wipe(up)">
                                      <p:cBhvr>
                                        <p:cTn id="35" dur="500"/>
                                        <p:tgtEl>
                                          <p:spTgt spid="608312"/>
                                        </p:tgtEl>
                                      </p:cBhvr>
                                    </p:animEffect>
                                  </p:childTnLst>
                                </p:cTn>
                              </p:par>
                            </p:childTnLst>
                          </p:cTn>
                        </p:par>
                        <p:par>
                          <p:cTn id="36" fill="hold" nodeType="afterGroup">
                            <p:stCondLst>
                              <p:cond delay="7000"/>
                            </p:stCondLst>
                            <p:childTnLst>
                              <p:par>
                                <p:cTn id="37" presetID="22" presetClass="entr" presetSubtype="1" fill="hold" nodeType="afterEffect">
                                  <p:stCondLst>
                                    <p:cond delay="0"/>
                                  </p:stCondLst>
                                  <p:childTnLst>
                                    <p:set>
                                      <p:cBhvr>
                                        <p:cTn id="38" dur="1" fill="hold">
                                          <p:stCondLst>
                                            <p:cond delay="0"/>
                                          </p:stCondLst>
                                        </p:cTn>
                                        <p:tgtEl>
                                          <p:spTgt spid="608307"/>
                                        </p:tgtEl>
                                        <p:attrNameLst>
                                          <p:attrName>style.visibility</p:attrName>
                                        </p:attrNameLst>
                                      </p:cBhvr>
                                      <p:to>
                                        <p:strVal val="visible"/>
                                      </p:to>
                                    </p:set>
                                    <p:animEffect transition="in" filter="wipe(up)">
                                      <p:cBhvr>
                                        <p:cTn id="39" dur="500"/>
                                        <p:tgtEl>
                                          <p:spTgt spid="608307"/>
                                        </p:tgtEl>
                                      </p:cBhvr>
                                    </p:animEffect>
                                  </p:childTnLst>
                                </p:cTn>
                              </p:par>
                            </p:childTnLst>
                          </p:cTn>
                        </p:par>
                        <p:par>
                          <p:cTn id="40" fill="hold" nodeType="afterGroup">
                            <p:stCondLst>
                              <p:cond delay="7500"/>
                            </p:stCondLst>
                            <p:childTnLst>
                              <p:par>
                                <p:cTn id="41" presetID="22" presetClass="entr" presetSubtype="1" fill="hold" nodeType="afterEffect">
                                  <p:stCondLst>
                                    <p:cond delay="0"/>
                                  </p:stCondLst>
                                  <p:childTnLst>
                                    <p:set>
                                      <p:cBhvr>
                                        <p:cTn id="42" dur="1" fill="hold">
                                          <p:stCondLst>
                                            <p:cond delay="0"/>
                                          </p:stCondLst>
                                        </p:cTn>
                                        <p:tgtEl>
                                          <p:spTgt spid="608313"/>
                                        </p:tgtEl>
                                        <p:attrNameLst>
                                          <p:attrName>style.visibility</p:attrName>
                                        </p:attrNameLst>
                                      </p:cBhvr>
                                      <p:to>
                                        <p:strVal val="visible"/>
                                      </p:to>
                                    </p:set>
                                    <p:animEffect transition="in" filter="wipe(up)">
                                      <p:cBhvr>
                                        <p:cTn id="43" dur="500"/>
                                        <p:tgtEl>
                                          <p:spTgt spid="608313"/>
                                        </p:tgtEl>
                                      </p:cBhvr>
                                    </p:animEffect>
                                  </p:childTnLst>
                                </p:cTn>
                              </p:par>
                            </p:childTnLst>
                          </p:cTn>
                        </p:par>
                        <p:par>
                          <p:cTn id="44" fill="hold" nodeType="afterGroup">
                            <p:stCondLst>
                              <p:cond delay="8000"/>
                            </p:stCondLst>
                            <p:childTnLst>
                              <p:par>
                                <p:cTn id="45" presetID="22" presetClass="entr" presetSubtype="1" fill="hold" nodeType="afterEffect">
                                  <p:stCondLst>
                                    <p:cond delay="0"/>
                                  </p:stCondLst>
                                  <p:childTnLst>
                                    <p:set>
                                      <p:cBhvr>
                                        <p:cTn id="46" dur="1" fill="hold">
                                          <p:stCondLst>
                                            <p:cond delay="0"/>
                                          </p:stCondLst>
                                        </p:cTn>
                                        <p:tgtEl>
                                          <p:spTgt spid="608308"/>
                                        </p:tgtEl>
                                        <p:attrNameLst>
                                          <p:attrName>style.visibility</p:attrName>
                                        </p:attrNameLst>
                                      </p:cBhvr>
                                      <p:to>
                                        <p:strVal val="visible"/>
                                      </p:to>
                                    </p:set>
                                    <p:animEffect transition="in" filter="wipe(up)">
                                      <p:cBhvr>
                                        <p:cTn id="47" dur="500"/>
                                        <p:tgtEl>
                                          <p:spTgt spid="608308"/>
                                        </p:tgtEl>
                                      </p:cBhvr>
                                    </p:animEffect>
                                  </p:childTnLst>
                                </p:cTn>
                              </p:par>
                            </p:childTnLst>
                          </p:cTn>
                        </p:par>
                        <p:par>
                          <p:cTn id="48" fill="hold" nodeType="afterGroup">
                            <p:stCondLst>
                              <p:cond delay="8500"/>
                            </p:stCondLst>
                            <p:childTnLst>
                              <p:par>
                                <p:cTn id="49" presetID="22" presetClass="entr" presetSubtype="1" fill="hold" nodeType="afterEffect">
                                  <p:stCondLst>
                                    <p:cond delay="0"/>
                                  </p:stCondLst>
                                  <p:childTnLst>
                                    <p:set>
                                      <p:cBhvr>
                                        <p:cTn id="50" dur="1" fill="hold">
                                          <p:stCondLst>
                                            <p:cond delay="0"/>
                                          </p:stCondLst>
                                        </p:cTn>
                                        <p:tgtEl>
                                          <p:spTgt spid="608310"/>
                                        </p:tgtEl>
                                        <p:attrNameLst>
                                          <p:attrName>style.visibility</p:attrName>
                                        </p:attrNameLst>
                                      </p:cBhvr>
                                      <p:to>
                                        <p:strVal val="visible"/>
                                      </p:to>
                                    </p:set>
                                    <p:animEffect transition="in" filter="wipe(up)">
                                      <p:cBhvr>
                                        <p:cTn id="51" dur="500"/>
                                        <p:tgtEl>
                                          <p:spTgt spid="608310"/>
                                        </p:tgtEl>
                                      </p:cBhvr>
                                    </p:animEffect>
                                  </p:childTnLst>
                                </p:cTn>
                              </p:par>
                            </p:childTnLst>
                          </p:cTn>
                        </p:par>
                        <p:par>
                          <p:cTn id="52" fill="hold" nodeType="afterGroup">
                            <p:stCondLst>
                              <p:cond delay="9000"/>
                            </p:stCondLst>
                            <p:childTnLst>
                              <p:par>
                                <p:cTn id="53" presetID="22" presetClass="entr" presetSubtype="1" fill="hold" nodeType="afterEffect">
                                  <p:stCondLst>
                                    <p:cond delay="0"/>
                                  </p:stCondLst>
                                  <p:childTnLst>
                                    <p:set>
                                      <p:cBhvr>
                                        <p:cTn id="54" dur="1" fill="hold">
                                          <p:stCondLst>
                                            <p:cond delay="0"/>
                                          </p:stCondLst>
                                        </p:cTn>
                                        <p:tgtEl>
                                          <p:spTgt spid="608311"/>
                                        </p:tgtEl>
                                        <p:attrNameLst>
                                          <p:attrName>style.visibility</p:attrName>
                                        </p:attrNameLst>
                                      </p:cBhvr>
                                      <p:to>
                                        <p:strVal val="visible"/>
                                      </p:to>
                                    </p:set>
                                    <p:animEffect transition="in" filter="wipe(up)">
                                      <p:cBhvr>
                                        <p:cTn id="55" dur="500"/>
                                        <p:tgtEl>
                                          <p:spTgt spid="608311"/>
                                        </p:tgtEl>
                                      </p:cBhvr>
                                    </p:animEffect>
                                  </p:childTnLst>
                                </p:cTn>
                              </p:par>
                            </p:childTnLst>
                          </p:cTn>
                        </p:par>
                        <p:par>
                          <p:cTn id="56" fill="hold" nodeType="afterGroup">
                            <p:stCondLst>
                              <p:cond delay="9500"/>
                            </p:stCondLst>
                            <p:childTnLst>
                              <p:par>
                                <p:cTn id="57" presetID="22" presetClass="entr" presetSubtype="1" fill="hold" nodeType="afterEffect">
                                  <p:stCondLst>
                                    <p:cond delay="0"/>
                                  </p:stCondLst>
                                  <p:childTnLst>
                                    <p:set>
                                      <p:cBhvr>
                                        <p:cTn id="58" dur="1" fill="hold">
                                          <p:stCondLst>
                                            <p:cond delay="0"/>
                                          </p:stCondLst>
                                        </p:cTn>
                                        <p:tgtEl>
                                          <p:spTgt spid="608309"/>
                                        </p:tgtEl>
                                        <p:attrNameLst>
                                          <p:attrName>style.visibility</p:attrName>
                                        </p:attrNameLst>
                                      </p:cBhvr>
                                      <p:to>
                                        <p:strVal val="visible"/>
                                      </p:to>
                                    </p:set>
                                    <p:animEffect transition="in" filter="wipe(up)">
                                      <p:cBhvr>
                                        <p:cTn id="59" dur="500"/>
                                        <p:tgtEl>
                                          <p:spTgt spid="608309"/>
                                        </p:tgtEl>
                                      </p:cBhvr>
                                    </p:animEffect>
                                  </p:childTnLst>
                                </p:cTn>
                              </p:par>
                            </p:childTnLst>
                          </p:cTn>
                        </p:par>
                        <p:par>
                          <p:cTn id="60" fill="hold" nodeType="afterGroup">
                            <p:stCondLst>
                              <p:cond delay="10000"/>
                            </p:stCondLst>
                            <p:childTnLst>
                              <p:par>
                                <p:cTn id="61" presetID="22" presetClass="entr" presetSubtype="1" fill="hold" nodeType="afterEffect">
                                  <p:stCondLst>
                                    <p:cond delay="0"/>
                                  </p:stCondLst>
                                  <p:childTnLst>
                                    <p:set>
                                      <p:cBhvr>
                                        <p:cTn id="62" dur="1" fill="hold">
                                          <p:stCondLst>
                                            <p:cond delay="0"/>
                                          </p:stCondLst>
                                        </p:cTn>
                                        <p:tgtEl>
                                          <p:spTgt spid="608306"/>
                                        </p:tgtEl>
                                        <p:attrNameLst>
                                          <p:attrName>style.visibility</p:attrName>
                                        </p:attrNameLst>
                                      </p:cBhvr>
                                      <p:to>
                                        <p:strVal val="visible"/>
                                      </p:to>
                                    </p:set>
                                    <p:animEffect transition="in" filter="wipe(up)">
                                      <p:cBhvr>
                                        <p:cTn id="63" dur="500"/>
                                        <p:tgtEl>
                                          <p:spTgt spid="608306"/>
                                        </p:tgtEl>
                                      </p:cBhvr>
                                    </p:animEffect>
                                  </p:childTnLst>
                                </p:cTn>
                              </p:par>
                            </p:childTnLst>
                          </p:cTn>
                        </p:par>
                        <p:par>
                          <p:cTn id="64" fill="hold" nodeType="afterGroup">
                            <p:stCondLst>
                              <p:cond delay="10500"/>
                            </p:stCondLst>
                            <p:childTnLst>
                              <p:par>
                                <p:cTn id="65" presetID="22" presetClass="entr" presetSubtype="1" fill="hold" nodeType="afterEffect">
                                  <p:stCondLst>
                                    <p:cond delay="0"/>
                                  </p:stCondLst>
                                  <p:childTnLst>
                                    <p:set>
                                      <p:cBhvr>
                                        <p:cTn id="66" dur="1" fill="hold">
                                          <p:stCondLst>
                                            <p:cond delay="0"/>
                                          </p:stCondLst>
                                        </p:cTn>
                                        <p:tgtEl>
                                          <p:spTgt spid="608267"/>
                                        </p:tgtEl>
                                        <p:attrNameLst>
                                          <p:attrName>style.visibility</p:attrName>
                                        </p:attrNameLst>
                                      </p:cBhvr>
                                      <p:to>
                                        <p:strVal val="visible"/>
                                      </p:to>
                                    </p:set>
                                    <p:animEffect transition="in" filter="wipe(up)">
                                      <p:cBhvr>
                                        <p:cTn id="67" dur="500"/>
                                        <p:tgtEl>
                                          <p:spTgt spid="60826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4"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 calcmode="lin" valueType="num">
                                      <p:cBhvr additive="base">
                                        <p:cTn id="72" dur="500" fill="hold"/>
                                        <p:tgtEl>
                                          <p:spTgt spid="13"/>
                                        </p:tgtEl>
                                        <p:attrNameLst>
                                          <p:attrName>ppt_x</p:attrName>
                                        </p:attrNameLst>
                                      </p:cBhvr>
                                      <p:tavLst>
                                        <p:tav tm="0">
                                          <p:val>
                                            <p:strVal val="#ppt_x"/>
                                          </p:val>
                                        </p:tav>
                                        <p:tav tm="100000">
                                          <p:val>
                                            <p:strVal val="#ppt_x"/>
                                          </p:val>
                                        </p:tav>
                                      </p:tavLst>
                                    </p:anim>
                                    <p:anim calcmode="lin" valueType="num">
                                      <p:cBhvr additive="base">
                                        <p:cTn id="7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274" grpId="0" autoUpdateAnimBg="0"/>
      <p:bldP spid="608294" grpId="0" animBg="1" autoUpdateAnimBg="0"/>
      <p:bldP spid="60829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30722" name="Group 3"/>
          <p:cNvGrpSpPr>
            <a:grpSpLocks/>
          </p:cNvGrpSpPr>
          <p:nvPr/>
        </p:nvGrpSpPr>
        <p:grpSpPr bwMode="auto">
          <a:xfrm>
            <a:off x="8148638" y="4983163"/>
            <a:ext cx="168275" cy="177800"/>
            <a:chOff x="4317" y="868"/>
            <a:chExt cx="146" cy="700"/>
          </a:xfrm>
        </p:grpSpPr>
        <p:sp>
          <p:nvSpPr>
            <p:cNvPr id="30814" name="Rectangle 4"/>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30815" name="Rectangle 5"/>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grpSp>
        <p:nvGrpSpPr>
          <p:cNvPr id="30723" name="Group 6"/>
          <p:cNvGrpSpPr>
            <a:grpSpLocks/>
          </p:cNvGrpSpPr>
          <p:nvPr/>
        </p:nvGrpSpPr>
        <p:grpSpPr bwMode="auto">
          <a:xfrm>
            <a:off x="1627188" y="2182813"/>
            <a:ext cx="6045200" cy="3983037"/>
            <a:chOff x="610" y="1163"/>
            <a:chExt cx="4583" cy="2701"/>
          </a:xfrm>
        </p:grpSpPr>
        <p:sp>
          <p:nvSpPr>
            <p:cNvPr id="30810"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30811"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30812" name="Rectangle 9"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30813"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grpSp>
      <p:pic>
        <p:nvPicPr>
          <p:cNvPr id="30724"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6" name="Group 36"/>
          <p:cNvGrpSpPr>
            <a:grpSpLocks/>
          </p:cNvGrpSpPr>
          <p:nvPr/>
        </p:nvGrpSpPr>
        <p:grpSpPr bwMode="auto">
          <a:xfrm>
            <a:off x="8148638" y="4983163"/>
            <a:ext cx="168275" cy="177800"/>
            <a:chOff x="4317" y="868"/>
            <a:chExt cx="146" cy="700"/>
          </a:xfrm>
        </p:grpSpPr>
        <p:sp>
          <p:nvSpPr>
            <p:cNvPr id="30808" name="Rectangle 37"/>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30809" name="Rectangle 38"/>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pic>
        <p:nvPicPr>
          <p:cNvPr id="607273"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318293" y="4110831"/>
            <a:ext cx="4605338" cy="301625"/>
          </a:xfrm>
          <a:prstGeom prst="rect">
            <a:avLst/>
          </a:prstGeom>
          <a:noFill/>
          <a:ln>
            <a:noFill/>
          </a:ln>
          <a:effectLst>
            <a:outerShdw blurRad="63500" dist="38099" dir="2700000" algn="ctr" rotWithShape="0">
              <a:schemeClr val="accent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4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4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5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4" name="Picture 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7286" name="AutoShape 54"/>
          <p:cNvSpPr>
            <a:spLocks noChangeArrowheads="1"/>
          </p:cNvSpPr>
          <p:nvPr/>
        </p:nvSpPr>
        <p:spPr bwMode="auto">
          <a:xfrm>
            <a:off x="1995488" y="2779713"/>
            <a:ext cx="3355975" cy="2730500"/>
          </a:xfrm>
          <a:prstGeom prst="roundRect">
            <a:avLst>
              <a:gd name="adj" fmla="val 16667"/>
            </a:avLst>
          </a:prstGeom>
          <a:gradFill rotWithShape="0">
            <a:gsLst>
              <a:gs pos="0">
                <a:schemeClr val="bg2"/>
              </a:gs>
              <a:gs pos="50000">
                <a:schemeClr val="accent6">
                  <a:lumMod val="75000"/>
                  <a:lumOff val="25000"/>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algn="ctr">
              <a:defRPr/>
            </a:pPr>
            <a:endParaRPr lang="en-US" b="0">
              <a:solidFill>
                <a:schemeClr val="bg2"/>
              </a:solidFill>
              <a:latin typeface="Comic Sans MS" pitchFamily="66" charset="0"/>
              <a:ea typeface="ＭＳ Ｐゴシック" pitchFamily="34" charset="-128"/>
              <a:cs typeface="+mn-cs"/>
            </a:endParaRPr>
          </a:p>
        </p:txBody>
      </p:sp>
      <p:sp>
        <p:nvSpPr>
          <p:cNvPr id="607287" name="Text Box 55"/>
          <p:cNvSpPr txBox="1">
            <a:spLocks noChangeArrowheads="1"/>
          </p:cNvSpPr>
          <p:nvPr/>
        </p:nvSpPr>
        <p:spPr bwMode="auto">
          <a:xfrm>
            <a:off x="120650" y="106363"/>
            <a:ext cx="3097213" cy="19383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a:latin typeface="Arial" pitchFamily="34" charset="0"/>
                <a:ea typeface="ＭＳ Ｐゴシック" pitchFamily="34" charset="-128"/>
                <a:cs typeface="+mn-cs"/>
              </a:rPr>
              <a:t>TEICIE-U KESEDE KI KEBA HAU KETHODIE NU PFHEPHRIE PUO KEMHIE ZO</a:t>
            </a:r>
            <a:endParaRPr lang="en-US" sz="2000">
              <a:latin typeface="Arial" pitchFamily="34" charset="0"/>
              <a:ea typeface="ＭＳ Ｐゴシック" pitchFamily="34" charset="-128"/>
              <a:cs typeface="+mn-cs"/>
            </a:endParaRPr>
          </a:p>
        </p:txBody>
      </p:sp>
      <p:grpSp>
        <p:nvGrpSpPr>
          <p:cNvPr id="30737" name="Group 56"/>
          <p:cNvGrpSpPr>
            <a:grpSpLocks/>
          </p:cNvGrpSpPr>
          <p:nvPr/>
        </p:nvGrpSpPr>
        <p:grpSpPr bwMode="auto">
          <a:xfrm>
            <a:off x="1949450" y="2236788"/>
            <a:ext cx="5273675" cy="3898900"/>
            <a:chOff x="1228" y="1409"/>
            <a:chExt cx="3322" cy="2456"/>
          </a:xfrm>
        </p:grpSpPr>
        <p:grpSp>
          <p:nvGrpSpPr>
            <p:cNvPr id="30776" name="Group 57"/>
            <p:cNvGrpSpPr>
              <a:grpSpLocks/>
            </p:cNvGrpSpPr>
            <p:nvPr/>
          </p:nvGrpSpPr>
          <p:grpSpPr bwMode="auto">
            <a:xfrm>
              <a:off x="1228" y="1409"/>
              <a:ext cx="3303" cy="119"/>
              <a:chOff x="1206" y="1392"/>
              <a:chExt cx="3303" cy="119"/>
            </a:xfrm>
          </p:grpSpPr>
          <p:sp>
            <p:nvSpPr>
              <p:cNvPr id="607290" name="AutoShape 58" descr="Cork"/>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7291" name="AutoShape 59" descr="Cork"/>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7292" name="AutoShape 60" descr="Cork"/>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7293" name="AutoShape 61" descr="Cork"/>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7294" name="AutoShape 62" descr="Cork"/>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7295" name="AutoShape 63" descr="Cork"/>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7296" name="AutoShape 64" descr="Cork"/>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7297" name="AutoShape 65" descr="Cork"/>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7298" name="AutoShape 66" descr="Cork"/>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7299" name="AutoShape 67" descr="Cork"/>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7300" name="AutoShape 68" descr="Cork"/>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7301" name="AutoShape 69" descr="Cork"/>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7302" name="AutoShape 70" descr="Cork"/>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7303" name="AutoShape 71" descr="Cork"/>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7304" name="AutoShape 72" descr="Cork"/>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grpSp>
        <p:grpSp>
          <p:nvGrpSpPr>
            <p:cNvPr id="30777" name="Group 73"/>
            <p:cNvGrpSpPr>
              <a:grpSpLocks/>
            </p:cNvGrpSpPr>
            <p:nvPr/>
          </p:nvGrpSpPr>
          <p:grpSpPr bwMode="auto">
            <a:xfrm>
              <a:off x="1243" y="3761"/>
              <a:ext cx="3307" cy="104"/>
              <a:chOff x="1231" y="3769"/>
              <a:chExt cx="3307" cy="104"/>
            </a:xfrm>
          </p:grpSpPr>
          <p:sp>
            <p:nvSpPr>
              <p:cNvPr id="607306" name="AutoShape 74" descr="Cork"/>
              <p:cNvSpPr>
                <a:spLocks noChangeArrowheads="1"/>
              </p:cNvSpPr>
              <p:nvPr/>
            </p:nvSpPr>
            <p:spPr bwMode="auto">
              <a:xfrm rot="-9105743">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7307" name="AutoShape 75" descr="Cork"/>
              <p:cNvSpPr>
                <a:spLocks noChangeArrowheads="1"/>
              </p:cNvSpPr>
              <p:nvPr/>
            </p:nvSpPr>
            <p:spPr bwMode="auto">
              <a:xfrm rot="-9105743">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7308" name="AutoShape 76" descr="Cork"/>
              <p:cNvSpPr>
                <a:spLocks noChangeArrowheads="1"/>
              </p:cNvSpPr>
              <p:nvPr/>
            </p:nvSpPr>
            <p:spPr bwMode="auto">
              <a:xfrm rot="-9105743">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7309" name="AutoShape 77" descr="Cork"/>
              <p:cNvSpPr>
                <a:spLocks noChangeArrowheads="1"/>
              </p:cNvSpPr>
              <p:nvPr/>
            </p:nvSpPr>
            <p:spPr bwMode="auto">
              <a:xfrm rot="-9105743">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7310" name="AutoShape 78" descr="Cork"/>
              <p:cNvSpPr>
                <a:spLocks noChangeArrowheads="1"/>
              </p:cNvSpPr>
              <p:nvPr/>
            </p:nvSpPr>
            <p:spPr bwMode="auto">
              <a:xfrm rot="-9105743">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7311" name="AutoShape 79" descr="Cork"/>
              <p:cNvSpPr>
                <a:spLocks noChangeArrowheads="1"/>
              </p:cNvSpPr>
              <p:nvPr/>
            </p:nvSpPr>
            <p:spPr bwMode="auto">
              <a:xfrm rot="-9105743">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7312" name="AutoShape 80" descr="Cork"/>
              <p:cNvSpPr>
                <a:spLocks noChangeArrowheads="1"/>
              </p:cNvSpPr>
              <p:nvPr/>
            </p:nvSpPr>
            <p:spPr bwMode="auto">
              <a:xfrm rot="-9105743">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7313" name="AutoShape 81" descr="Cork"/>
              <p:cNvSpPr>
                <a:spLocks noChangeArrowheads="1"/>
              </p:cNvSpPr>
              <p:nvPr/>
            </p:nvSpPr>
            <p:spPr bwMode="auto">
              <a:xfrm rot="-9105743">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7314" name="AutoShape 82" descr="Cork"/>
              <p:cNvSpPr>
                <a:spLocks noChangeArrowheads="1"/>
              </p:cNvSpPr>
              <p:nvPr/>
            </p:nvSpPr>
            <p:spPr bwMode="auto">
              <a:xfrm rot="-9105743">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7315" name="AutoShape 83" descr="Cork"/>
              <p:cNvSpPr>
                <a:spLocks noChangeArrowheads="1"/>
              </p:cNvSpPr>
              <p:nvPr/>
            </p:nvSpPr>
            <p:spPr bwMode="auto">
              <a:xfrm rot="-9105743">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7316" name="AutoShape 84" descr="Cork"/>
              <p:cNvSpPr>
                <a:spLocks noChangeArrowheads="1"/>
              </p:cNvSpPr>
              <p:nvPr/>
            </p:nvSpPr>
            <p:spPr bwMode="auto">
              <a:xfrm rot="-9105743">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7317" name="AutoShape 85" descr="Cork"/>
              <p:cNvSpPr>
                <a:spLocks noChangeArrowheads="1"/>
              </p:cNvSpPr>
              <p:nvPr/>
            </p:nvSpPr>
            <p:spPr bwMode="auto">
              <a:xfrm rot="-9105743">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7318" name="AutoShape 86" descr="Cork"/>
              <p:cNvSpPr>
                <a:spLocks noChangeArrowheads="1"/>
              </p:cNvSpPr>
              <p:nvPr/>
            </p:nvSpPr>
            <p:spPr bwMode="auto">
              <a:xfrm rot="-9105743">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7319" name="AutoShape 87" descr="Cork"/>
              <p:cNvSpPr>
                <a:spLocks noChangeArrowheads="1"/>
              </p:cNvSpPr>
              <p:nvPr/>
            </p:nvSpPr>
            <p:spPr bwMode="auto">
              <a:xfrm rot="-9105743">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7320" name="AutoShape 88" descr="Cork"/>
              <p:cNvSpPr>
                <a:spLocks noChangeArrowheads="1"/>
              </p:cNvSpPr>
              <p:nvPr/>
            </p:nvSpPr>
            <p:spPr bwMode="auto">
              <a:xfrm rot="-9105743">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grpSp>
      </p:grpSp>
      <p:sp>
        <p:nvSpPr>
          <p:cNvPr id="607321" name="Text Box 89"/>
          <p:cNvSpPr txBox="1">
            <a:spLocks noChangeArrowheads="1"/>
          </p:cNvSpPr>
          <p:nvPr/>
        </p:nvSpPr>
        <p:spPr bwMode="auto">
          <a:xfrm>
            <a:off x="2025650" y="2898775"/>
            <a:ext cx="1860550" cy="2873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lnSpc>
                <a:spcPct val="80000"/>
              </a:lnSpc>
              <a:spcBef>
                <a:spcPct val="50000"/>
              </a:spcBef>
              <a:defRPr/>
            </a:pPr>
            <a:r>
              <a:rPr lang="en-US">
                <a:solidFill>
                  <a:srgbClr val="F09F32"/>
                </a:solidFill>
                <a:latin typeface="Arial" pitchFamily="34" charset="0"/>
                <a:ea typeface="ＭＳ Ｐゴシック" pitchFamily="34" charset="-128"/>
                <a:cs typeface="+mn-cs"/>
              </a:rPr>
              <a:t>PELHOUKESHII</a:t>
            </a:r>
            <a:endParaRPr lang="en-US">
              <a:solidFill>
                <a:srgbClr val="00DFCA"/>
              </a:solidFill>
              <a:latin typeface="Arial" pitchFamily="34" charset="0"/>
              <a:ea typeface="ＭＳ Ｐゴシック" pitchFamily="34" charset="-128"/>
              <a:cs typeface="+mn-cs"/>
            </a:endParaRPr>
          </a:p>
        </p:txBody>
      </p:sp>
      <p:sp>
        <p:nvSpPr>
          <p:cNvPr id="607322" name="Text Box 90"/>
          <p:cNvSpPr txBox="1">
            <a:spLocks noChangeArrowheads="1"/>
          </p:cNvSpPr>
          <p:nvPr/>
        </p:nvSpPr>
        <p:spPr bwMode="auto">
          <a:xfrm>
            <a:off x="2082800" y="3211513"/>
            <a:ext cx="1752600" cy="2143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lnSpc>
                <a:spcPct val="50000"/>
              </a:lnSpc>
              <a:spcBef>
                <a:spcPct val="50000"/>
              </a:spcBef>
              <a:defRPr/>
            </a:pPr>
            <a:r>
              <a:rPr lang="en-US" dirty="0">
                <a:solidFill>
                  <a:srgbClr val="FC030C"/>
                </a:solidFill>
                <a:latin typeface="Arial" pitchFamily="34" charset="0"/>
                <a:ea typeface="ＭＳ Ｐゴシック" pitchFamily="34" charset="-128"/>
                <a:cs typeface="+mn-cs"/>
              </a:rPr>
              <a:t>ABRAHAM     </a:t>
            </a:r>
            <a:endParaRPr lang="en-US" dirty="0">
              <a:solidFill>
                <a:srgbClr val="00DFCA"/>
              </a:solidFill>
              <a:latin typeface="Arial" pitchFamily="34" charset="0"/>
              <a:ea typeface="ＭＳ Ｐゴシック" pitchFamily="34" charset="-128"/>
              <a:cs typeface="+mn-cs"/>
            </a:endParaRPr>
          </a:p>
        </p:txBody>
      </p:sp>
      <p:sp>
        <p:nvSpPr>
          <p:cNvPr id="607324" name="Text Box 92"/>
          <p:cNvSpPr txBox="1">
            <a:spLocks noChangeArrowheads="1"/>
          </p:cNvSpPr>
          <p:nvPr/>
        </p:nvSpPr>
        <p:spPr bwMode="auto">
          <a:xfrm>
            <a:off x="2411413" y="3617913"/>
            <a:ext cx="1457325" cy="31273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lnSpc>
                <a:spcPct val="90000"/>
              </a:lnSpc>
              <a:spcBef>
                <a:spcPct val="50000"/>
              </a:spcBef>
              <a:defRPr/>
            </a:pPr>
            <a:r>
              <a:rPr lang="en-US">
                <a:solidFill>
                  <a:srgbClr val="FC030C"/>
                </a:solidFill>
                <a:latin typeface="Arial" pitchFamily="34" charset="0"/>
                <a:ea typeface="ＭＳ Ｐゴシック" pitchFamily="34" charset="-128"/>
                <a:cs typeface="+mn-cs"/>
              </a:rPr>
              <a:t>MOSA</a:t>
            </a:r>
            <a:endParaRPr lang="en-US">
              <a:solidFill>
                <a:srgbClr val="00DFCA"/>
              </a:solidFill>
              <a:latin typeface="Arial" pitchFamily="34" charset="0"/>
              <a:ea typeface="ＭＳ Ｐゴシック" pitchFamily="34" charset="-128"/>
              <a:cs typeface="+mn-cs"/>
            </a:endParaRPr>
          </a:p>
        </p:txBody>
      </p:sp>
      <p:sp>
        <p:nvSpPr>
          <p:cNvPr id="607325" name="Text Box 93"/>
          <p:cNvSpPr txBox="1">
            <a:spLocks noChangeArrowheads="1"/>
          </p:cNvSpPr>
          <p:nvPr/>
        </p:nvSpPr>
        <p:spPr bwMode="auto">
          <a:xfrm>
            <a:off x="2725738" y="3865563"/>
            <a:ext cx="1385887" cy="31273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lnSpc>
                <a:spcPct val="90000"/>
              </a:lnSpc>
              <a:spcBef>
                <a:spcPct val="50000"/>
              </a:spcBef>
              <a:defRPr/>
            </a:pPr>
            <a:r>
              <a:rPr lang="en-US">
                <a:solidFill>
                  <a:srgbClr val="FC030C"/>
                </a:solidFill>
                <a:latin typeface="Arial" pitchFamily="34" charset="0"/>
                <a:ea typeface="ＭＳ Ｐゴシック" pitchFamily="34" charset="-128"/>
                <a:cs typeface="+mn-cs"/>
              </a:rPr>
              <a:t>JOSHUA</a:t>
            </a:r>
            <a:endParaRPr lang="en-US">
              <a:solidFill>
                <a:srgbClr val="00DFCA"/>
              </a:solidFill>
              <a:latin typeface="Arial" pitchFamily="34" charset="0"/>
              <a:ea typeface="ＭＳ Ｐゴシック" pitchFamily="34" charset="-128"/>
              <a:cs typeface="+mn-cs"/>
            </a:endParaRPr>
          </a:p>
        </p:txBody>
      </p:sp>
      <p:sp>
        <p:nvSpPr>
          <p:cNvPr id="607326" name="Text Box 94"/>
          <p:cNvSpPr txBox="1">
            <a:spLocks noChangeArrowheads="1"/>
          </p:cNvSpPr>
          <p:nvPr/>
        </p:nvSpPr>
        <p:spPr bwMode="auto">
          <a:xfrm>
            <a:off x="2760663" y="4106863"/>
            <a:ext cx="2679700" cy="31273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lnSpc>
                <a:spcPct val="90000"/>
              </a:lnSpc>
              <a:spcBef>
                <a:spcPct val="50000"/>
              </a:spcBef>
              <a:defRPr/>
            </a:pPr>
            <a:r>
              <a:rPr lang="en-US">
                <a:solidFill>
                  <a:srgbClr val="1ADE31"/>
                </a:solidFill>
                <a:latin typeface="Arial" pitchFamily="34" charset="0"/>
                <a:ea typeface="ＭＳ Ｐゴシック" pitchFamily="34" charset="-128"/>
                <a:cs typeface="+mn-cs"/>
              </a:rPr>
              <a:t>KEBVIIKEBOUKECII</a:t>
            </a:r>
            <a:endParaRPr lang="en-US">
              <a:solidFill>
                <a:srgbClr val="00DFCA"/>
              </a:solidFill>
              <a:latin typeface="Arial" pitchFamily="34" charset="0"/>
              <a:ea typeface="ＭＳ Ｐゴシック" pitchFamily="34" charset="-128"/>
              <a:cs typeface="+mn-cs"/>
            </a:endParaRPr>
          </a:p>
        </p:txBody>
      </p:sp>
      <p:sp>
        <p:nvSpPr>
          <p:cNvPr id="607327" name="Text Box 95"/>
          <p:cNvSpPr txBox="1">
            <a:spLocks noChangeArrowheads="1"/>
          </p:cNvSpPr>
          <p:nvPr/>
        </p:nvSpPr>
        <p:spPr bwMode="auto">
          <a:xfrm>
            <a:off x="3244850" y="4660900"/>
            <a:ext cx="1682750" cy="2397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lnSpc>
                <a:spcPct val="60000"/>
              </a:lnSpc>
              <a:spcBef>
                <a:spcPct val="50000"/>
              </a:spcBef>
              <a:defRPr/>
            </a:pPr>
            <a:r>
              <a:rPr lang="en-US">
                <a:solidFill>
                  <a:srgbClr val="1ADE31"/>
                </a:solidFill>
                <a:latin typeface="Arial" pitchFamily="34" charset="0"/>
                <a:ea typeface="ＭＳ Ｐゴシック" pitchFamily="34" charset="-128"/>
                <a:cs typeface="+mn-cs"/>
              </a:rPr>
              <a:t>KEDIEKECHII</a:t>
            </a:r>
            <a:endParaRPr lang="en-US">
              <a:solidFill>
                <a:srgbClr val="00DFCA"/>
              </a:solidFill>
              <a:latin typeface="Arial" pitchFamily="34" charset="0"/>
              <a:ea typeface="ＭＳ Ｐゴシック" pitchFamily="34" charset="-128"/>
              <a:cs typeface="+mn-cs"/>
            </a:endParaRPr>
          </a:p>
        </p:txBody>
      </p:sp>
      <p:sp>
        <p:nvSpPr>
          <p:cNvPr id="607328" name="Text Box 96"/>
          <p:cNvSpPr txBox="1">
            <a:spLocks noChangeArrowheads="1"/>
          </p:cNvSpPr>
          <p:nvPr/>
        </p:nvSpPr>
        <p:spPr bwMode="auto">
          <a:xfrm>
            <a:off x="3603625" y="4945063"/>
            <a:ext cx="1136650" cy="5270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lnSpc>
                <a:spcPct val="70000"/>
              </a:lnSpc>
              <a:spcBef>
                <a:spcPct val="50000"/>
              </a:spcBef>
              <a:defRPr/>
            </a:pPr>
            <a:r>
              <a:rPr lang="en-US" sz="2000">
                <a:latin typeface="Arial" pitchFamily="34" charset="0"/>
                <a:ea typeface="ＭＳ Ｐゴシック" pitchFamily="34" charset="-128"/>
                <a:cs typeface="+mn-cs"/>
              </a:rPr>
              <a:t>                     JISU</a:t>
            </a:r>
            <a:endParaRPr lang="en-US">
              <a:solidFill>
                <a:srgbClr val="00DFCA"/>
              </a:solidFill>
              <a:latin typeface="Arial" pitchFamily="34" charset="0"/>
              <a:ea typeface="ＭＳ Ｐゴシック" pitchFamily="34" charset="-128"/>
              <a:cs typeface="+mn-cs"/>
            </a:endParaRPr>
          </a:p>
        </p:txBody>
      </p:sp>
      <p:sp>
        <p:nvSpPr>
          <p:cNvPr id="607329" name="Text Box 97"/>
          <p:cNvSpPr txBox="1">
            <a:spLocks noChangeArrowheads="1"/>
          </p:cNvSpPr>
          <p:nvPr/>
        </p:nvSpPr>
        <p:spPr bwMode="auto">
          <a:xfrm>
            <a:off x="3438525" y="4921250"/>
            <a:ext cx="1433513" cy="2397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60000"/>
              </a:lnSpc>
              <a:spcBef>
                <a:spcPct val="50000"/>
              </a:spcBef>
              <a:defRPr/>
            </a:pPr>
            <a:r>
              <a:rPr lang="en-US" dirty="0" smtClean="0">
                <a:solidFill>
                  <a:srgbClr val="00DFCA"/>
                </a:solidFill>
                <a:latin typeface="Arial" charset="0"/>
              </a:rPr>
              <a:t>ZEIKECII</a:t>
            </a:r>
          </a:p>
        </p:txBody>
      </p:sp>
      <p:sp>
        <p:nvSpPr>
          <p:cNvPr id="607330" name="Text Box 98"/>
          <p:cNvSpPr txBox="1">
            <a:spLocks noChangeArrowheads="1"/>
          </p:cNvSpPr>
          <p:nvPr/>
        </p:nvSpPr>
        <p:spPr bwMode="auto">
          <a:xfrm>
            <a:off x="2535238" y="4370388"/>
            <a:ext cx="2679700" cy="31273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lnSpc>
                <a:spcPct val="90000"/>
              </a:lnSpc>
              <a:spcBef>
                <a:spcPct val="50000"/>
              </a:spcBef>
              <a:defRPr/>
            </a:pPr>
            <a:r>
              <a:rPr lang="en-US">
                <a:solidFill>
                  <a:srgbClr val="1ADE31"/>
                </a:solidFill>
                <a:latin typeface="Arial" pitchFamily="34" charset="0"/>
                <a:ea typeface="ＭＳ Ｐゴシック" pitchFamily="34" charset="-128"/>
                <a:cs typeface="+mn-cs"/>
              </a:rPr>
              <a:t>KEDIMIAKO</a:t>
            </a:r>
            <a:endParaRPr lang="en-US">
              <a:solidFill>
                <a:srgbClr val="00DFCA"/>
              </a:solidFill>
              <a:latin typeface="Arial" pitchFamily="34" charset="0"/>
              <a:ea typeface="ＭＳ Ｐゴシック" pitchFamily="34" charset="-128"/>
              <a:cs typeface="+mn-cs"/>
            </a:endParaRPr>
          </a:p>
        </p:txBody>
      </p:sp>
      <p:sp>
        <p:nvSpPr>
          <p:cNvPr id="30747" name="Text Box 99"/>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07332" name="Rectangle 100"/>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607333" name="Rectangle 101"/>
          <p:cNvSpPr>
            <a:spLocks noChangeArrowheads="1"/>
          </p:cNvSpPr>
          <p:nvPr/>
        </p:nvSpPr>
        <p:spPr bwMode="auto">
          <a:xfrm>
            <a:off x="8148638"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07</a:t>
            </a:r>
          </a:p>
        </p:txBody>
      </p:sp>
      <p:grpSp>
        <p:nvGrpSpPr>
          <p:cNvPr id="30750" name="Group 126"/>
          <p:cNvGrpSpPr>
            <a:grpSpLocks/>
          </p:cNvGrpSpPr>
          <p:nvPr/>
        </p:nvGrpSpPr>
        <p:grpSpPr bwMode="auto">
          <a:xfrm>
            <a:off x="1922463" y="549275"/>
            <a:ext cx="3810000" cy="1871663"/>
            <a:chOff x="1188" y="346"/>
            <a:chExt cx="2400" cy="1179"/>
          </a:xfrm>
        </p:grpSpPr>
        <p:sp>
          <p:nvSpPr>
            <p:cNvPr id="607334" name="Rectangle 102"/>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ＭＳ Ｐゴシック" pitchFamily="34" charset="-128"/>
                <a:cs typeface="+mn-cs"/>
              </a:endParaRPr>
            </a:p>
          </p:txBody>
        </p:sp>
        <p:sp>
          <p:nvSpPr>
            <p:cNvPr id="607335" name="Rectangle 103"/>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ＭＳ Ｐゴシック" pitchFamily="34" charset="-128"/>
                <a:cs typeface="+mn-cs"/>
              </a:endParaRPr>
            </a:p>
          </p:txBody>
        </p:sp>
        <p:sp>
          <p:nvSpPr>
            <p:cNvPr id="607336" name="Text Box 104"/>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4800" smtClean="0"/>
                <a:t>J</a:t>
              </a:r>
            </a:p>
          </p:txBody>
        </p:sp>
        <p:grpSp>
          <p:nvGrpSpPr>
            <p:cNvPr id="30755" name="Group 105"/>
            <p:cNvGrpSpPr>
              <a:grpSpLocks/>
            </p:cNvGrpSpPr>
            <p:nvPr/>
          </p:nvGrpSpPr>
          <p:grpSpPr bwMode="auto">
            <a:xfrm>
              <a:off x="1686" y="824"/>
              <a:ext cx="1172" cy="358"/>
              <a:chOff x="1686" y="824"/>
              <a:chExt cx="1172" cy="358"/>
            </a:xfrm>
          </p:grpSpPr>
          <p:sp>
            <p:nvSpPr>
              <p:cNvPr id="607338" name="Rectangle 106"/>
              <p:cNvSpPr>
                <a:spLocks noChangeArrowheads="1"/>
              </p:cNvSpPr>
              <p:nvPr/>
            </p:nvSpPr>
            <p:spPr bwMode="auto">
              <a:xfrm>
                <a:off x="1686" y="833"/>
                <a:ext cx="380"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a:solidFill>
                      <a:srgbClr val="FFEA18"/>
                    </a:solidFill>
                    <a:latin typeface="Comic Sans MS" pitchFamily="66" charset="0"/>
                    <a:ea typeface="ＭＳ Ｐゴシック" pitchFamily="34" charset="-128"/>
                    <a:cs typeface="+mn-cs"/>
                  </a:rPr>
                  <a:t>4T</a:t>
                </a:r>
                <a:endParaRPr lang="en-US" sz="4800" b="0">
                  <a:solidFill>
                    <a:srgbClr val="FFEA18"/>
                  </a:solidFill>
                  <a:latin typeface="Times" charset="0"/>
                  <a:ea typeface="ＭＳ Ｐゴシック" pitchFamily="34" charset="-128"/>
                  <a:cs typeface="+mn-cs"/>
                </a:endParaRPr>
              </a:p>
            </p:txBody>
          </p:sp>
          <p:sp>
            <p:nvSpPr>
              <p:cNvPr id="607339" name="Rectangle 107"/>
              <p:cNvSpPr>
                <a:spLocks noChangeArrowheads="1"/>
              </p:cNvSpPr>
              <p:nvPr/>
            </p:nvSpPr>
            <p:spPr bwMode="auto">
              <a:xfrm>
                <a:off x="2250" y="824"/>
                <a:ext cx="608"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a:solidFill>
                      <a:srgbClr val="FFEA18"/>
                    </a:solidFill>
                    <a:latin typeface="Comic Sans MS" pitchFamily="66" charset="0"/>
                    <a:ea typeface="ＭＳ Ｐゴシック" pitchFamily="34" charset="-128"/>
                    <a:cs typeface="+mn-cs"/>
                  </a:rPr>
                  <a:t>  3K</a:t>
                </a:r>
                <a:endParaRPr lang="en-US" sz="4800" b="0">
                  <a:solidFill>
                    <a:srgbClr val="FFEA18"/>
                  </a:solidFill>
                  <a:latin typeface="Times" charset="0"/>
                  <a:ea typeface="ＭＳ Ｐゴシック" pitchFamily="34" charset="-128"/>
                  <a:cs typeface="+mn-cs"/>
                </a:endParaRPr>
              </a:p>
            </p:txBody>
          </p:sp>
        </p:grpSp>
        <p:grpSp>
          <p:nvGrpSpPr>
            <p:cNvPr id="30756" name="Group 108"/>
            <p:cNvGrpSpPr>
              <a:grpSpLocks/>
            </p:cNvGrpSpPr>
            <p:nvPr/>
          </p:nvGrpSpPr>
          <p:grpSpPr bwMode="auto">
            <a:xfrm>
              <a:off x="1188" y="1175"/>
              <a:ext cx="1970" cy="249"/>
              <a:chOff x="1188" y="1175"/>
              <a:chExt cx="1970" cy="249"/>
            </a:xfrm>
          </p:grpSpPr>
          <p:grpSp>
            <p:nvGrpSpPr>
              <p:cNvPr id="30764" name="Group 109"/>
              <p:cNvGrpSpPr>
                <a:grpSpLocks/>
              </p:cNvGrpSpPr>
              <p:nvPr/>
            </p:nvGrpSpPr>
            <p:grpSpPr bwMode="auto">
              <a:xfrm>
                <a:off x="1188" y="1175"/>
                <a:ext cx="1711" cy="249"/>
                <a:chOff x="1188" y="1175"/>
                <a:chExt cx="1711" cy="249"/>
              </a:xfrm>
            </p:grpSpPr>
            <p:sp>
              <p:nvSpPr>
                <p:cNvPr id="607342" name="Rectangle 110"/>
                <p:cNvSpPr>
                  <a:spLocks noChangeArrowheads="1"/>
                </p:cNvSpPr>
                <p:nvPr/>
              </p:nvSpPr>
              <p:spPr bwMode="auto">
                <a:xfrm>
                  <a:off x="1188" y="1179"/>
                  <a:ext cx="103"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09F32"/>
                      </a:solidFill>
                      <a:latin typeface="Comic Sans MS" pitchFamily="66" charset="0"/>
                      <a:ea typeface="ＭＳ Ｐゴシック" pitchFamily="34" charset="-128"/>
                      <a:cs typeface="+mn-cs"/>
                    </a:rPr>
                    <a:t>P</a:t>
                  </a:r>
                  <a:endParaRPr lang="en-US" sz="3600">
                    <a:solidFill>
                      <a:srgbClr val="FFEA18"/>
                    </a:solidFill>
                    <a:latin typeface="Times" charset="0"/>
                    <a:ea typeface="ＭＳ Ｐゴシック" pitchFamily="34" charset="-128"/>
                    <a:cs typeface="+mn-cs"/>
                  </a:endParaRPr>
                </a:p>
              </p:txBody>
            </p:sp>
            <p:sp>
              <p:nvSpPr>
                <p:cNvPr id="607343" name="Rectangle 111"/>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latin typeface="Comic Sans MS" pitchFamily="66" charset="0"/>
                      <a:ea typeface="ＭＳ Ｐゴシック" pitchFamily="34" charset="-128"/>
                      <a:cs typeface="+mn-cs"/>
                    </a:rPr>
                    <a:t>A</a:t>
                  </a:r>
                  <a:endParaRPr lang="en-US" sz="3600">
                    <a:solidFill>
                      <a:srgbClr val="FC030C"/>
                    </a:solidFill>
                    <a:latin typeface="Times" charset="0"/>
                    <a:ea typeface="ＭＳ Ｐゴシック" pitchFamily="34" charset="-128"/>
                    <a:cs typeface="+mn-cs"/>
                  </a:endParaRPr>
                </a:p>
              </p:txBody>
            </p:sp>
            <p:sp>
              <p:nvSpPr>
                <p:cNvPr id="607344" name="Rectangle 112"/>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latin typeface="Comic Sans MS" pitchFamily="66" charset="0"/>
                      <a:ea typeface="ＭＳ Ｐゴシック" pitchFamily="34" charset="-128"/>
                      <a:cs typeface="+mn-cs"/>
                    </a:rPr>
                    <a:t>J</a:t>
                  </a:r>
                  <a:endParaRPr lang="en-US" sz="3600">
                    <a:solidFill>
                      <a:srgbClr val="FC030C"/>
                    </a:solidFill>
                    <a:latin typeface="Times" charset="0"/>
                    <a:ea typeface="ＭＳ Ｐゴシック" pitchFamily="34" charset="-128"/>
                    <a:cs typeface="+mn-cs"/>
                  </a:endParaRPr>
                </a:p>
              </p:txBody>
            </p:sp>
            <p:sp>
              <p:nvSpPr>
                <p:cNvPr id="607345" name="Rectangle 113"/>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latin typeface="Comic Sans MS" pitchFamily="66" charset="0"/>
                      <a:ea typeface="ＭＳ Ｐゴシック" pitchFamily="34" charset="-128"/>
                      <a:cs typeface="+mn-cs"/>
                    </a:rPr>
                    <a:t>M</a:t>
                  </a:r>
                  <a:endParaRPr lang="en-US" sz="3600">
                    <a:solidFill>
                      <a:srgbClr val="FC030C"/>
                    </a:solidFill>
                    <a:latin typeface="Times" charset="0"/>
                    <a:ea typeface="ＭＳ Ｐゴシック" pitchFamily="34" charset="-128"/>
                    <a:cs typeface="+mn-cs"/>
                  </a:endParaRPr>
                </a:p>
              </p:txBody>
            </p:sp>
            <p:sp>
              <p:nvSpPr>
                <p:cNvPr id="607346" name="Rectangle 114"/>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latin typeface="Comic Sans MS" pitchFamily="66" charset="0"/>
                      <a:ea typeface="ＭＳ Ｐゴシック" pitchFamily="34" charset="-128"/>
                      <a:cs typeface="+mn-cs"/>
                    </a:rPr>
                    <a:t>J</a:t>
                  </a:r>
                  <a:endParaRPr lang="en-US" sz="3600">
                    <a:solidFill>
                      <a:srgbClr val="FC030C"/>
                    </a:solidFill>
                    <a:latin typeface="Times" charset="0"/>
                    <a:ea typeface="ＭＳ Ｐゴシック" pitchFamily="34" charset="-128"/>
                    <a:cs typeface="+mn-cs"/>
                  </a:endParaRPr>
                </a:p>
              </p:txBody>
            </p:sp>
            <p:sp>
              <p:nvSpPr>
                <p:cNvPr id="607347" name="Rectangle 115"/>
                <p:cNvSpPr>
                  <a:spLocks noChangeArrowheads="1"/>
                </p:cNvSpPr>
                <p:nvPr/>
              </p:nvSpPr>
              <p:spPr bwMode="auto">
                <a:xfrm>
                  <a:off x="2335" y="1183"/>
                  <a:ext cx="11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latin typeface="Comic Sans MS" pitchFamily="66" charset="0"/>
                      <a:ea typeface="ＭＳ Ｐゴシック" pitchFamily="34" charset="-128"/>
                      <a:cs typeface="+mn-cs"/>
                    </a:rPr>
                    <a:t>K</a:t>
                  </a:r>
                  <a:endParaRPr lang="en-US" sz="3600">
                    <a:solidFill>
                      <a:srgbClr val="08F220"/>
                    </a:solidFill>
                    <a:latin typeface="Times" charset="0"/>
                    <a:ea typeface="ＭＳ Ｐゴシック" pitchFamily="34" charset="-128"/>
                    <a:cs typeface="+mn-cs"/>
                  </a:endParaRPr>
                </a:p>
              </p:txBody>
            </p:sp>
            <p:sp>
              <p:nvSpPr>
                <p:cNvPr id="607348" name="Rectangle 116"/>
                <p:cNvSpPr>
                  <a:spLocks noChangeArrowheads="1"/>
                </p:cNvSpPr>
                <p:nvPr/>
              </p:nvSpPr>
              <p:spPr bwMode="auto">
                <a:xfrm>
                  <a:off x="2552" y="1183"/>
                  <a:ext cx="11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latin typeface="Comic Sans MS" pitchFamily="66" charset="0"/>
                      <a:ea typeface="ＭＳ Ｐゴシック" pitchFamily="34" charset="-128"/>
                      <a:cs typeface="+mn-cs"/>
                    </a:rPr>
                    <a:t>K</a:t>
                  </a:r>
                  <a:endParaRPr lang="en-US" sz="3600">
                    <a:solidFill>
                      <a:srgbClr val="08F220"/>
                    </a:solidFill>
                    <a:latin typeface="Times" charset="0"/>
                    <a:ea typeface="ＭＳ Ｐゴシック" pitchFamily="34" charset="-128"/>
                    <a:cs typeface="+mn-cs"/>
                  </a:endParaRPr>
                </a:p>
              </p:txBody>
            </p:sp>
            <p:sp>
              <p:nvSpPr>
                <p:cNvPr id="607349" name="Rectangle 117"/>
                <p:cNvSpPr>
                  <a:spLocks noChangeArrowheads="1"/>
                </p:cNvSpPr>
                <p:nvPr/>
              </p:nvSpPr>
              <p:spPr bwMode="auto">
                <a:xfrm>
                  <a:off x="2781" y="1191"/>
                  <a:ext cx="11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latin typeface="Comic Sans MS" pitchFamily="66" charset="0"/>
                      <a:ea typeface="ＭＳ Ｐゴシック" pitchFamily="34" charset="-128"/>
                      <a:cs typeface="+mn-cs"/>
                    </a:rPr>
                    <a:t>K</a:t>
                  </a:r>
                  <a:endParaRPr lang="en-US" sz="3600">
                    <a:solidFill>
                      <a:srgbClr val="08F220"/>
                    </a:solidFill>
                    <a:latin typeface="Times" charset="0"/>
                    <a:ea typeface="ＭＳ Ｐゴシック" pitchFamily="34" charset="-128"/>
                    <a:cs typeface="+mn-cs"/>
                  </a:endParaRPr>
                </a:p>
              </p:txBody>
            </p:sp>
          </p:grpSp>
          <p:sp>
            <p:nvSpPr>
              <p:cNvPr id="607350" name="Rectangle 118"/>
              <p:cNvSpPr>
                <a:spLocks noChangeArrowheads="1"/>
              </p:cNvSpPr>
              <p:nvPr/>
            </p:nvSpPr>
            <p:spPr bwMode="auto">
              <a:xfrm>
                <a:off x="3024" y="1184"/>
                <a:ext cx="13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11B0C5"/>
                    </a:solidFill>
                    <a:latin typeface="Comic Sans MS" pitchFamily="66" charset="0"/>
                    <a:ea typeface="ＭＳ Ｐゴシック" pitchFamily="34" charset="-128"/>
                    <a:cs typeface="+mn-cs"/>
                  </a:rPr>
                  <a:t>Z</a:t>
                </a:r>
                <a:endParaRPr lang="en-US" sz="3600">
                  <a:solidFill>
                    <a:srgbClr val="11B0C5"/>
                  </a:solidFill>
                  <a:latin typeface="Times" charset="0"/>
                  <a:ea typeface="ＭＳ Ｐゴシック" pitchFamily="34" charset="-128"/>
                  <a:cs typeface="+mn-cs"/>
                </a:endParaRPr>
              </a:p>
            </p:txBody>
          </p:sp>
        </p:grpSp>
        <p:grpSp>
          <p:nvGrpSpPr>
            <p:cNvPr id="30757" name="Group 119"/>
            <p:cNvGrpSpPr>
              <a:grpSpLocks/>
            </p:cNvGrpSpPr>
            <p:nvPr/>
          </p:nvGrpSpPr>
          <p:grpSpPr bwMode="auto">
            <a:xfrm>
              <a:off x="2137" y="346"/>
              <a:ext cx="455" cy="692"/>
              <a:chOff x="2137" y="346"/>
              <a:chExt cx="455" cy="692"/>
            </a:xfrm>
          </p:grpSpPr>
          <p:grpSp>
            <p:nvGrpSpPr>
              <p:cNvPr id="30760" name="Group 120"/>
              <p:cNvGrpSpPr>
                <a:grpSpLocks/>
              </p:cNvGrpSpPr>
              <p:nvPr/>
            </p:nvGrpSpPr>
            <p:grpSpPr bwMode="auto">
              <a:xfrm>
                <a:off x="2137" y="346"/>
                <a:ext cx="455" cy="692"/>
                <a:chOff x="1814" y="109"/>
                <a:chExt cx="455" cy="692"/>
              </a:xfrm>
            </p:grpSpPr>
            <p:sp>
              <p:nvSpPr>
                <p:cNvPr id="607353" name="Text Box 121"/>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6600" i="1" smtClean="0">
                      <a:solidFill>
                        <a:srgbClr val="FF262D"/>
                      </a:solidFill>
                    </a:rPr>
                    <a:t>7</a:t>
                  </a:r>
                </a:p>
              </p:txBody>
            </p:sp>
            <p:sp>
              <p:nvSpPr>
                <p:cNvPr id="607354" name="Line 122"/>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07355" name="Line 123"/>
              <p:cNvSpPr>
                <a:spLocks noChangeShapeType="1"/>
              </p:cNvSpPr>
              <p:nvPr/>
            </p:nvSpPr>
            <p:spPr bwMode="auto">
              <a:xfrm>
                <a:off x="2311" y="709"/>
                <a:ext cx="180" cy="0"/>
              </a:xfrm>
              <a:prstGeom prst="line">
                <a:avLst/>
              </a:prstGeom>
              <a:noFill/>
              <a:ln w="76200">
                <a:solidFill>
                  <a:srgbClr val="FF262D"/>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grpSp>
        <p:sp>
          <p:nvSpPr>
            <p:cNvPr id="607356" name="Rectangle 124"/>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defRPr/>
              </a:pPr>
              <a:endParaRPr lang="en-US" sz="2400" b="0">
                <a:solidFill>
                  <a:srgbClr val="FDDC07"/>
                </a:solidFill>
                <a:latin typeface="Comic Sans MS" pitchFamily="66" charset="0"/>
                <a:ea typeface="ＭＳ Ｐゴシック" pitchFamily="34" charset="-128"/>
                <a:cs typeface="+mn-cs"/>
              </a:endParaRPr>
            </a:p>
          </p:txBody>
        </p:sp>
        <p:sp>
          <p:nvSpPr>
            <p:cNvPr id="607357" name="Rectangle 125"/>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latin typeface="Comic Sans MS" pitchFamily="66" charset="0"/>
                <a:ea typeface="ＭＳ Ｐゴシック" pitchFamily="34" charset="-128"/>
                <a:cs typeface="+mn-cs"/>
              </a:endParaRPr>
            </a:p>
          </p:txBody>
        </p:sp>
      </p:grpSp>
      <p:sp>
        <p:nvSpPr>
          <p:cNvPr id="96" name="Text Box 90"/>
          <p:cNvSpPr txBox="1">
            <a:spLocks noChangeArrowheads="1"/>
          </p:cNvSpPr>
          <p:nvPr/>
        </p:nvSpPr>
        <p:spPr bwMode="auto">
          <a:xfrm>
            <a:off x="2444750" y="3462338"/>
            <a:ext cx="1752600" cy="23653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nSpc>
                <a:spcPct val="50000"/>
              </a:lnSpc>
              <a:spcBef>
                <a:spcPct val="50000"/>
              </a:spcBef>
              <a:defRPr/>
            </a:pPr>
            <a:r>
              <a:rPr lang="en-US" dirty="0">
                <a:solidFill>
                  <a:srgbClr val="FC030C"/>
                </a:solidFill>
                <a:latin typeface="Arial" pitchFamily="34" charset="0"/>
                <a:ea typeface="ＭＳ Ｐゴシック" pitchFamily="34" charset="-128"/>
                <a:cs typeface="+mn-cs"/>
              </a:rPr>
              <a:t>JOSEF</a:t>
            </a:r>
            <a:endParaRPr lang="en-US" dirty="0">
              <a:solidFill>
                <a:srgbClr val="00DFCA"/>
              </a:solidFill>
              <a:latin typeface="Arial" pitchFamily="34"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07321"/>
                                        </p:tgtEl>
                                        <p:attrNameLst>
                                          <p:attrName>style.visibility</p:attrName>
                                        </p:attrNameLst>
                                      </p:cBhvr>
                                      <p:to>
                                        <p:strVal val="visible"/>
                                      </p:to>
                                    </p:set>
                                    <p:anim calcmode="lin" valueType="num">
                                      <p:cBhvr additive="base">
                                        <p:cTn id="7" dur="500" fill="hold"/>
                                        <p:tgtEl>
                                          <p:spTgt spid="607321"/>
                                        </p:tgtEl>
                                        <p:attrNameLst>
                                          <p:attrName>ppt_x</p:attrName>
                                        </p:attrNameLst>
                                      </p:cBhvr>
                                      <p:tavLst>
                                        <p:tav tm="0">
                                          <p:val>
                                            <p:strVal val="0-#ppt_w/2"/>
                                          </p:val>
                                        </p:tav>
                                        <p:tav tm="100000">
                                          <p:val>
                                            <p:strVal val="#ppt_x"/>
                                          </p:val>
                                        </p:tav>
                                      </p:tavLst>
                                    </p:anim>
                                    <p:anim calcmode="lin" valueType="num">
                                      <p:cBhvr additive="base">
                                        <p:cTn id="8" dur="500" fill="hold"/>
                                        <p:tgtEl>
                                          <p:spTgt spid="60732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07322"/>
                                        </p:tgtEl>
                                        <p:attrNameLst>
                                          <p:attrName>style.visibility</p:attrName>
                                        </p:attrNameLst>
                                      </p:cBhvr>
                                      <p:to>
                                        <p:strVal val="visible"/>
                                      </p:to>
                                    </p:set>
                                    <p:anim calcmode="lin" valueType="num">
                                      <p:cBhvr additive="base">
                                        <p:cTn id="12" dur="500" fill="hold"/>
                                        <p:tgtEl>
                                          <p:spTgt spid="607322"/>
                                        </p:tgtEl>
                                        <p:attrNameLst>
                                          <p:attrName>ppt_x</p:attrName>
                                        </p:attrNameLst>
                                      </p:cBhvr>
                                      <p:tavLst>
                                        <p:tav tm="0">
                                          <p:val>
                                            <p:strVal val="0-#ppt_w/2"/>
                                          </p:val>
                                        </p:tav>
                                        <p:tav tm="100000">
                                          <p:val>
                                            <p:strVal val="#ppt_x"/>
                                          </p:val>
                                        </p:tav>
                                      </p:tavLst>
                                    </p:anim>
                                    <p:anim calcmode="lin" valueType="num">
                                      <p:cBhvr additive="base">
                                        <p:cTn id="13" dur="500" fill="hold"/>
                                        <p:tgtEl>
                                          <p:spTgt spid="607322"/>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96"/>
                                        </p:tgtEl>
                                        <p:attrNameLst>
                                          <p:attrName>style.visibility</p:attrName>
                                        </p:attrNameLst>
                                      </p:cBhvr>
                                      <p:to>
                                        <p:strVal val="visible"/>
                                      </p:to>
                                    </p:set>
                                    <p:anim calcmode="lin" valueType="num">
                                      <p:cBhvr additive="base">
                                        <p:cTn id="17" dur="500" fill="hold"/>
                                        <p:tgtEl>
                                          <p:spTgt spid="96"/>
                                        </p:tgtEl>
                                        <p:attrNameLst>
                                          <p:attrName>ppt_x</p:attrName>
                                        </p:attrNameLst>
                                      </p:cBhvr>
                                      <p:tavLst>
                                        <p:tav tm="0">
                                          <p:val>
                                            <p:strVal val="0-#ppt_w/2"/>
                                          </p:val>
                                        </p:tav>
                                        <p:tav tm="100000">
                                          <p:val>
                                            <p:strVal val="#ppt_x"/>
                                          </p:val>
                                        </p:tav>
                                      </p:tavLst>
                                    </p:anim>
                                    <p:anim calcmode="lin" valueType="num">
                                      <p:cBhvr additive="base">
                                        <p:cTn id="18" dur="500" fill="hold"/>
                                        <p:tgtEl>
                                          <p:spTgt spid="96"/>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607324"/>
                                        </p:tgtEl>
                                        <p:attrNameLst>
                                          <p:attrName>style.visibility</p:attrName>
                                        </p:attrNameLst>
                                      </p:cBhvr>
                                      <p:to>
                                        <p:strVal val="visible"/>
                                      </p:to>
                                    </p:set>
                                    <p:anim calcmode="lin" valueType="num">
                                      <p:cBhvr additive="base">
                                        <p:cTn id="22" dur="500" fill="hold"/>
                                        <p:tgtEl>
                                          <p:spTgt spid="607324"/>
                                        </p:tgtEl>
                                        <p:attrNameLst>
                                          <p:attrName>ppt_x</p:attrName>
                                        </p:attrNameLst>
                                      </p:cBhvr>
                                      <p:tavLst>
                                        <p:tav tm="0">
                                          <p:val>
                                            <p:strVal val="0-#ppt_w/2"/>
                                          </p:val>
                                        </p:tav>
                                        <p:tav tm="100000">
                                          <p:val>
                                            <p:strVal val="#ppt_x"/>
                                          </p:val>
                                        </p:tav>
                                      </p:tavLst>
                                    </p:anim>
                                    <p:anim calcmode="lin" valueType="num">
                                      <p:cBhvr additive="base">
                                        <p:cTn id="23" dur="500" fill="hold"/>
                                        <p:tgtEl>
                                          <p:spTgt spid="607324"/>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607325"/>
                                        </p:tgtEl>
                                        <p:attrNameLst>
                                          <p:attrName>style.visibility</p:attrName>
                                        </p:attrNameLst>
                                      </p:cBhvr>
                                      <p:to>
                                        <p:strVal val="visible"/>
                                      </p:to>
                                    </p:set>
                                    <p:anim calcmode="lin" valueType="num">
                                      <p:cBhvr additive="base">
                                        <p:cTn id="27" dur="500" fill="hold"/>
                                        <p:tgtEl>
                                          <p:spTgt spid="607325"/>
                                        </p:tgtEl>
                                        <p:attrNameLst>
                                          <p:attrName>ppt_x</p:attrName>
                                        </p:attrNameLst>
                                      </p:cBhvr>
                                      <p:tavLst>
                                        <p:tav tm="0">
                                          <p:val>
                                            <p:strVal val="0-#ppt_w/2"/>
                                          </p:val>
                                        </p:tav>
                                        <p:tav tm="100000">
                                          <p:val>
                                            <p:strVal val="#ppt_x"/>
                                          </p:val>
                                        </p:tav>
                                      </p:tavLst>
                                    </p:anim>
                                    <p:anim calcmode="lin" valueType="num">
                                      <p:cBhvr additive="base">
                                        <p:cTn id="28" dur="500" fill="hold"/>
                                        <p:tgtEl>
                                          <p:spTgt spid="607325"/>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607326"/>
                                        </p:tgtEl>
                                        <p:attrNameLst>
                                          <p:attrName>style.visibility</p:attrName>
                                        </p:attrNameLst>
                                      </p:cBhvr>
                                      <p:to>
                                        <p:strVal val="visible"/>
                                      </p:to>
                                    </p:set>
                                    <p:anim calcmode="lin" valueType="num">
                                      <p:cBhvr additive="base">
                                        <p:cTn id="32" dur="500" fill="hold"/>
                                        <p:tgtEl>
                                          <p:spTgt spid="607326"/>
                                        </p:tgtEl>
                                        <p:attrNameLst>
                                          <p:attrName>ppt_x</p:attrName>
                                        </p:attrNameLst>
                                      </p:cBhvr>
                                      <p:tavLst>
                                        <p:tav tm="0">
                                          <p:val>
                                            <p:strVal val="0-#ppt_w/2"/>
                                          </p:val>
                                        </p:tav>
                                        <p:tav tm="100000">
                                          <p:val>
                                            <p:strVal val="#ppt_x"/>
                                          </p:val>
                                        </p:tav>
                                      </p:tavLst>
                                    </p:anim>
                                    <p:anim calcmode="lin" valueType="num">
                                      <p:cBhvr additive="base">
                                        <p:cTn id="33" dur="500" fill="hold"/>
                                        <p:tgtEl>
                                          <p:spTgt spid="607326"/>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607330"/>
                                        </p:tgtEl>
                                        <p:attrNameLst>
                                          <p:attrName>style.visibility</p:attrName>
                                        </p:attrNameLst>
                                      </p:cBhvr>
                                      <p:to>
                                        <p:strVal val="visible"/>
                                      </p:to>
                                    </p:set>
                                    <p:anim calcmode="lin" valueType="num">
                                      <p:cBhvr additive="base">
                                        <p:cTn id="37" dur="500" fill="hold"/>
                                        <p:tgtEl>
                                          <p:spTgt spid="607330"/>
                                        </p:tgtEl>
                                        <p:attrNameLst>
                                          <p:attrName>ppt_x</p:attrName>
                                        </p:attrNameLst>
                                      </p:cBhvr>
                                      <p:tavLst>
                                        <p:tav tm="0">
                                          <p:val>
                                            <p:strVal val="0-#ppt_w/2"/>
                                          </p:val>
                                        </p:tav>
                                        <p:tav tm="100000">
                                          <p:val>
                                            <p:strVal val="#ppt_x"/>
                                          </p:val>
                                        </p:tav>
                                      </p:tavLst>
                                    </p:anim>
                                    <p:anim calcmode="lin" valueType="num">
                                      <p:cBhvr additive="base">
                                        <p:cTn id="38" dur="500" fill="hold"/>
                                        <p:tgtEl>
                                          <p:spTgt spid="607330"/>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607327"/>
                                        </p:tgtEl>
                                        <p:attrNameLst>
                                          <p:attrName>style.visibility</p:attrName>
                                        </p:attrNameLst>
                                      </p:cBhvr>
                                      <p:to>
                                        <p:strVal val="visible"/>
                                      </p:to>
                                    </p:set>
                                    <p:anim calcmode="lin" valueType="num">
                                      <p:cBhvr additive="base">
                                        <p:cTn id="42" dur="500" fill="hold"/>
                                        <p:tgtEl>
                                          <p:spTgt spid="607327"/>
                                        </p:tgtEl>
                                        <p:attrNameLst>
                                          <p:attrName>ppt_x</p:attrName>
                                        </p:attrNameLst>
                                      </p:cBhvr>
                                      <p:tavLst>
                                        <p:tav tm="0">
                                          <p:val>
                                            <p:strVal val="0-#ppt_w/2"/>
                                          </p:val>
                                        </p:tav>
                                        <p:tav tm="100000">
                                          <p:val>
                                            <p:strVal val="#ppt_x"/>
                                          </p:val>
                                        </p:tav>
                                      </p:tavLst>
                                    </p:anim>
                                    <p:anim calcmode="lin" valueType="num">
                                      <p:cBhvr additive="base">
                                        <p:cTn id="43" dur="500" fill="hold"/>
                                        <p:tgtEl>
                                          <p:spTgt spid="607327"/>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607329"/>
                                        </p:tgtEl>
                                        <p:attrNameLst>
                                          <p:attrName>style.visibility</p:attrName>
                                        </p:attrNameLst>
                                      </p:cBhvr>
                                      <p:to>
                                        <p:strVal val="visible"/>
                                      </p:to>
                                    </p:set>
                                    <p:anim calcmode="lin" valueType="num">
                                      <p:cBhvr additive="base">
                                        <p:cTn id="47" dur="500" fill="hold"/>
                                        <p:tgtEl>
                                          <p:spTgt spid="607329"/>
                                        </p:tgtEl>
                                        <p:attrNameLst>
                                          <p:attrName>ppt_x</p:attrName>
                                        </p:attrNameLst>
                                      </p:cBhvr>
                                      <p:tavLst>
                                        <p:tav tm="0">
                                          <p:val>
                                            <p:strVal val="0-#ppt_w/2"/>
                                          </p:val>
                                        </p:tav>
                                        <p:tav tm="100000">
                                          <p:val>
                                            <p:strVal val="#ppt_x"/>
                                          </p:val>
                                        </p:tav>
                                      </p:tavLst>
                                    </p:anim>
                                    <p:anim calcmode="lin" valueType="num">
                                      <p:cBhvr additive="base">
                                        <p:cTn id="48" dur="500" fill="hold"/>
                                        <p:tgtEl>
                                          <p:spTgt spid="607329"/>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4500"/>
                            </p:stCondLst>
                            <p:childTnLst>
                              <p:par>
                                <p:cTn id="50" presetID="2" presetClass="entr" presetSubtype="8" fill="hold" grpId="0" nodeType="afterEffect">
                                  <p:stCondLst>
                                    <p:cond delay="0"/>
                                  </p:stCondLst>
                                  <p:childTnLst>
                                    <p:set>
                                      <p:cBhvr>
                                        <p:cTn id="51" dur="1" fill="hold">
                                          <p:stCondLst>
                                            <p:cond delay="0"/>
                                          </p:stCondLst>
                                        </p:cTn>
                                        <p:tgtEl>
                                          <p:spTgt spid="607328"/>
                                        </p:tgtEl>
                                        <p:attrNameLst>
                                          <p:attrName>style.visibility</p:attrName>
                                        </p:attrNameLst>
                                      </p:cBhvr>
                                      <p:to>
                                        <p:strVal val="visible"/>
                                      </p:to>
                                    </p:set>
                                    <p:anim calcmode="lin" valueType="num">
                                      <p:cBhvr additive="base">
                                        <p:cTn id="52" dur="500" fill="hold"/>
                                        <p:tgtEl>
                                          <p:spTgt spid="607328"/>
                                        </p:tgtEl>
                                        <p:attrNameLst>
                                          <p:attrName>ppt_x</p:attrName>
                                        </p:attrNameLst>
                                      </p:cBhvr>
                                      <p:tavLst>
                                        <p:tav tm="0">
                                          <p:val>
                                            <p:strVal val="0-#ppt_w/2"/>
                                          </p:val>
                                        </p:tav>
                                        <p:tav tm="100000">
                                          <p:val>
                                            <p:strVal val="#ppt_x"/>
                                          </p:val>
                                        </p:tav>
                                      </p:tavLst>
                                    </p:anim>
                                    <p:anim calcmode="lin" valueType="num">
                                      <p:cBhvr additive="base">
                                        <p:cTn id="53" dur="500" fill="hold"/>
                                        <p:tgtEl>
                                          <p:spTgt spid="6073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321" grpId="0" autoUpdateAnimBg="0"/>
      <p:bldP spid="607322" grpId="0" autoUpdateAnimBg="0"/>
      <p:bldP spid="607324" grpId="0" autoUpdateAnimBg="0"/>
      <p:bldP spid="607325" grpId="0" autoUpdateAnimBg="0"/>
      <p:bldP spid="607326" grpId="0" autoUpdateAnimBg="0"/>
      <p:bldP spid="607327" grpId="0" autoUpdateAnimBg="0"/>
      <p:bldP spid="607328" grpId="0" autoUpdateAnimBg="0"/>
      <p:bldP spid="607329" grpId="0" autoUpdateAnimBg="0"/>
      <p:bldP spid="607330" grpId="0" autoUpdateAnimBg="0"/>
      <p:bldP spid="96"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32770" name="Group 3"/>
          <p:cNvGrpSpPr>
            <a:grpSpLocks/>
          </p:cNvGrpSpPr>
          <p:nvPr/>
        </p:nvGrpSpPr>
        <p:grpSpPr bwMode="auto">
          <a:xfrm>
            <a:off x="8148638" y="4983163"/>
            <a:ext cx="168275" cy="177800"/>
            <a:chOff x="4317" y="868"/>
            <a:chExt cx="146" cy="700"/>
          </a:xfrm>
        </p:grpSpPr>
        <p:sp>
          <p:nvSpPr>
            <p:cNvPr id="32874" name="Rectangle 4"/>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32875" name="Rectangle 5"/>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grpSp>
        <p:nvGrpSpPr>
          <p:cNvPr id="32771" name="Group 6"/>
          <p:cNvGrpSpPr>
            <a:grpSpLocks/>
          </p:cNvGrpSpPr>
          <p:nvPr/>
        </p:nvGrpSpPr>
        <p:grpSpPr bwMode="auto">
          <a:xfrm>
            <a:off x="1627188" y="2182813"/>
            <a:ext cx="6045200" cy="3983037"/>
            <a:chOff x="610" y="1163"/>
            <a:chExt cx="4583" cy="2701"/>
          </a:xfrm>
        </p:grpSpPr>
        <p:sp>
          <p:nvSpPr>
            <p:cNvPr id="32870"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32871"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32872" name="Rectangle 9"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32873"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grpSp>
      <p:pic>
        <p:nvPicPr>
          <p:cNvPr id="32772"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74" name="Group 13"/>
          <p:cNvGrpSpPr>
            <a:grpSpLocks/>
          </p:cNvGrpSpPr>
          <p:nvPr/>
        </p:nvGrpSpPr>
        <p:grpSpPr bwMode="auto">
          <a:xfrm>
            <a:off x="8148638" y="4983163"/>
            <a:ext cx="168275" cy="177800"/>
            <a:chOff x="4317" y="868"/>
            <a:chExt cx="146" cy="700"/>
          </a:xfrm>
        </p:grpSpPr>
        <p:sp>
          <p:nvSpPr>
            <p:cNvPr id="32868" name="Rectangle 14"/>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32869" name="Rectangle 15"/>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sp>
        <p:nvSpPr>
          <p:cNvPr id="601104" name="Rectangle 1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ＭＳ Ｐゴシック" pitchFamily="34" charset="-128"/>
              <a:cs typeface="+mn-cs"/>
            </a:endParaRPr>
          </a:p>
        </p:txBody>
      </p:sp>
      <p:sp>
        <p:nvSpPr>
          <p:cNvPr id="601105" name="Rectangle 17"/>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ＭＳ Ｐゴシック" pitchFamily="34" charset="-128"/>
              <a:cs typeface="+mn-cs"/>
            </a:endParaRPr>
          </a:p>
        </p:txBody>
      </p:sp>
      <p:pic>
        <p:nvPicPr>
          <p:cNvPr id="601106"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89718" y="4123531"/>
            <a:ext cx="4605338" cy="301625"/>
          </a:xfrm>
          <a:prstGeom prst="rect">
            <a:avLst/>
          </a:prstGeom>
          <a:noFill/>
          <a:ln>
            <a:noFill/>
          </a:ln>
          <a:effectLst>
            <a:outerShdw blurRad="63500" dist="38099" dir="2700000" algn="ctr" rotWithShape="0">
              <a:schemeClr val="accent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1107"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817269" y="4120356"/>
            <a:ext cx="46624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1108"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1109"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2"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1112"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4"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5"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1115" name="Picture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7" name="Picture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8" name="Picture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9" name="Picture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1"/>
          <p:cNvGrpSpPr>
            <a:grpSpLocks/>
          </p:cNvGrpSpPr>
          <p:nvPr/>
        </p:nvGrpSpPr>
        <p:grpSpPr bwMode="auto">
          <a:xfrm>
            <a:off x="5575300" y="3186113"/>
            <a:ext cx="1795463" cy="1682750"/>
            <a:chOff x="3512" y="2007"/>
            <a:chExt cx="1131" cy="1060"/>
          </a:xfrm>
        </p:grpSpPr>
        <p:sp>
          <p:nvSpPr>
            <p:cNvPr id="601120" name="AutoShape 32"/>
            <p:cNvSpPr>
              <a:spLocks noChangeArrowheads="1"/>
            </p:cNvSpPr>
            <p:nvPr/>
          </p:nvSpPr>
          <p:spPr bwMode="auto">
            <a:xfrm>
              <a:off x="3512" y="2007"/>
              <a:ext cx="1131" cy="1045"/>
            </a:xfrm>
            <a:prstGeom prst="roundRect">
              <a:avLst>
                <a:gd name="adj" fmla="val 16667"/>
              </a:avLst>
            </a:prstGeom>
            <a:gradFill rotWithShape="0">
              <a:gsLst>
                <a:gs pos="0">
                  <a:srgbClr val="EE0B1B">
                    <a:gamma/>
                    <a:shade val="0"/>
                    <a:invGamma/>
                  </a:srgbClr>
                </a:gs>
                <a:gs pos="50000">
                  <a:srgbClr val="EE0B1B"/>
                </a:gs>
                <a:gs pos="100000">
                  <a:srgbClr val="EE0B1B">
                    <a:gamma/>
                    <a:shade val="0"/>
                    <a:invGamma/>
                  </a:srgbClr>
                </a:gs>
              </a:gsLst>
              <a:lin ang="5400000" scaled="1"/>
            </a:gradFill>
            <a:ln w="76200">
              <a:solidFill>
                <a:schemeClr val="accent1"/>
              </a:solidFill>
              <a:round/>
              <a:headEnd/>
              <a:tailEnd/>
            </a:ln>
            <a:effectLst>
              <a:outerShdw blurRad="63500" dist="135003" dir="13271156" algn="ctr" rotWithShape="0">
                <a:schemeClr val="bg2">
                  <a:alpha val="74998"/>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1121" name="Text Box 33"/>
            <p:cNvSpPr txBox="1">
              <a:spLocks noChangeArrowheads="1"/>
            </p:cNvSpPr>
            <p:nvPr/>
          </p:nvSpPr>
          <p:spPr bwMode="auto">
            <a:xfrm>
              <a:off x="3637" y="2078"/>
              <a:ext cx="878" cy="989"/>
            </a:xfrm>
            <a:prstGeom prst="rect">
              <a:avLst/>
            </a:prstGeom>
            <a:noFill/>
            <a:ln w="12700">
              <a:noFill/>
              <a:miter lim="800000"/>
              <a:headEnd/>
              <a:tailEnd/>
            </a:ln>
            <a:effectLst>
              <a:outerShdw blurRad="63500" dist="63500" dir="2212194" algn="ctr" rotWithShape="0">
                <a:srgbClr val="0A0A0A">
                  <a:alpha val="74998"/>
                </a:srgbClr>
              </a:outerShdw>
            </a:effectLst>
          </p:spPr>
          <p:txBody>
            <a:bodyPr>
              <a:spAutoFit/>
            </a:bodyPr>
            <a:lstStyle/>
            <a:p>
              <a:pPr algn="ctr">
                <a:spcBef>
                  <a:spcPct val="50000"/>
                </a:spcBef>
                <a:defRPr/>
              </a:pPr>
              <a:r>
                <a:rPr lang="en-US" sz="2400">
                  <a:latin typeface="Arial" pitchFamily="34" charset="0"/>
                  <a:ea typeface="ＭＳ Ｐゴシック" pitchFamily="34" charset="-128"/>
                  <a:cs typeface="+mn-cs"/>
                </a:rPr>
                <a:t>PUO TEI THELA KI</a:t>
              </a:r>
              <a:endParaRPr lang="en-US" sz="2800">
                <a:latin typeface="Arial" pitchFamily="34" charset="0"/>
                <a:ea typeface="ＭＳ Ｐゴシック" pitchFamily="34" charset="-128"/>
                <a:cs typeface="+mn-cs"/>
              </a:endParaRPr>
            </a:p>
          </p:txBody>
        </p:sp>
      </p:grpSp>
      <p:grpSp>
        <p:nvGrpSpPr>
          <p:cNvPr id="32791" name="Group 38"/>
          <p:cNvGrpSpPr>
            <a:grpSpLocks/>
          </p:cNvGrpSpPr>
          <p:nvPr/>
        </p:nvGrpSpPr>
        <p:grpSpPr bwMode="auto">
          <a:xfrm>
            <a:off x="1949450" y="2236788"/>
            <a:ext cx="5273675" cy="3898900"/>
            <a:chOff x="1228" y="1409"/>
            <a:chExt cx="3322" cy="2456"/>
          </a:xfrm>
        </p:grpSpPr>
        <p:grpSp>
          <p:nvGrpSpPr>
            <p:cNvPr id="32834" name="Group 39"/>
            <p:cNvGrpSpPr>
              <a:grpSpLocks/>
            </p:cNvGrpSpPr>
            <p:nvPr/>
          </p:nvGrpSpPr>
          <p:grpSpPr bwMode="auto">
            <a:xfrm>
              <a:off x="1228" y="1409"/>
              <a:ext cx="3303" cy="119"/>
              <a:chOff x="1206" y="1392"/>
              <a:chExt cx="3303" cy="119"/>
            </a:xfrm>
          </p:grpSpPr>
          <p:sp>
            <p:nvSpPr>
              <p:cNvPr id="601128" name="AutoShape 40" descr="Cork"/>
              <p:cNvSpPr>
                <a:spLocks noChangeArrowheads="1"/>
              </p:cNvSpPr>
              <p:nvPr/>
            </p:nvSpPr>
            <p:spPr bwMode="auto">
              <a:xfrm rot="-1822980">
                <a:off x="1206" y="140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1129" name="AutoShape 41" descr="Cork"/>
              <p:cNvSpPr>
                <a:spLocks noChangeArrowheads="1"/>
              </p:cNvSpPr>
              <p:nvPr/>
            </p:nvSpPr>
            <p:spPr bwMode="auto">
              <a:xfrm rot="-1822980">
                <a:off x="1433"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1130" name="AutoShape 42" descr="Cork"/>
              <p:cNvSpPr>
                <a:spLocks noChangeArrowheads="1"/>
              </p:cNvSpPr>
              <p:nvPr/>
            </p:nvSpPr>
            <p:spPr bwMode="auto">
              <a:xfrm rot="-1822980">
                <a:off x="1666"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1131" name="AutoShape 43" descr="Cork"/>
              <p:cNvSpPr>
                <a:spLocks noChangeArrowheads="1"/>
              </p:cNvSpPr>
              <p:nvPr/>
            </p:nvSpPr>
            <p:spPr bwMode="auto">
              <a:xfrm rot="-1822980">
                <a:off x="1894"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1132" name="AutoShape 44" descr="Cork"/>
              <p:cNvSpPr>
                <a:spLocks noChangeArrowheads="1"/>
              </p:cNvSpPr>
              <p:nvPr/>
            </p:nvSpPr>
            <p:spPr bwMode="auto">
              <a:xfrm rot="-1822980">
                <a:off x="2110" y="140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1133" name="AutoShape 45" descr="Cork"/>
              <p:cNvSpPr>
                <a:spLocks noChangeArrowheads="1"/>
              </p:cNvSpPr>
              <p:nvPr/>
            </p:nvSpPr>
            <p:spPr bwMode="auto">
              <a:xfrm rot="-1822980">
                <a:off x="2350" y="139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1134" name="AutoShape 46" descr="Cork"/>
              <p:cNvSpPr>
                <a:spLocks noChangeArrowheads="1"/>
              </p:cNvSpPr>
              <p:nvPr/>
            </p:nvSpPr>
            <p:spPr bwMode="auto">
              <a:xfrm rot="-1822980">
                <a:off x="2577"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1135" name="AutoShape 47" descr="Cork"/>
              <p:cNvSpPr>
                <a:spLocks noChangeArrowheads="1"/>
              </p:cNvSpPr>
              <p:nvPr/>
            </p:nvSpPr>
            <p:spPr bwMode="auto">
              <a:xfrm rot="-1822980">
                <a:off x="2803"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1136" name="AutoShape 48" descr="Cork"/>
              <p:cNvSpPr>
                <a:spLocks noChangeArrowheads="1"/>
              </p:cNvSpPr>
              <p:nvPr/>
            </p:nvSpPr>
            <p:spPr bwMode="auto">
              <a:xfrm rot="-1822980">
                <a:off x="3034"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1137" name="AutoShape 49" descr="Cork"/>
              <p:cNvSpPr>
                <a:spLocks noChangeArrowheads="1"/>
              </p:cNvSpPr>
              <p:nvPr/>
            </p:nvSpPr>
            <p:spPr bwMode="auto">
              <a:xfrm rot="-1822980">
                <a:off x="3286"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1138" name="AutoShape 50" descr="Cork"/>
              <p:cNvSpPr>
                <a:spLocks noChangeArrowheads="1"/>
              </p:cNvSpPr>
              <p:nvPr/>
            </p:nvSpPr>
            <p:spPr bwMode="auto">
              <a:xfrm rot="-1822980">
                <a:off x="3504" y="139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1139" name="AutoShape 51" descr="Cork"/>
              <p:cNvSpPr>
                <a:spLocks noChangeArrowheads="1"/>
              </p:cNvSpPr>
              <p:nvPr/>
            </p:nvSpPr>
            <p:spPr bwMode="auto">
              <a:xfrm rot="-1822980">
                <a:off x="3757" y="1400"/>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1140" name="AutoShape 52" descr="Cork"/>
              <p:cNvSpPr>
                <a:spLocks noChangeArrowheads="1"/>
              </p:cNvSpPr>
              <p:nvPr/>
            </p:nvSpPr>
            <p:spPr bwMode="auto">
              <a:xfrm rot="-1822980">
                <a:off x="3982" y="140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1141" name="AutoShape 53" descr="Cork"/>
              <p:cNvSpPr>
                <a:spLocks noChangeArrowheads="1"/>
              </p:cNvSpPr>
              <p:nvPr/>
            </p:nvSpPr>
            <p:spPr bwMode="auto">
              <a:xfrm rot="-1822980">
                <a:off x="4210" y="140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sp>
            <p:nvSpPr>
              <p:cNvPr id="601142" name="AutoShape 54" descr="Cork"/>
              <p:cNvSpPr>
                <a:spLocks noChangeArrowheads="1"/>
              </p:cNvSpPr>
              <p:nvPr/>
            </p:nvSpPr>
            <p:spPr bwMode="auto">
              <a:xfrm rot="-1822980">
                <a:off x="4419" y="139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66" charset="0"/>
                  <a:ea typeface="ＭＳ Ｐゴシック" pitchFamily="34" charset="-128"/>
                  <a:cs typeface="+mn-cs"/>
                </a:endParaRPr>
              </a:p>
            </p:txBody>
          </p:sp>
        </p:grpSp>
        <p:grpSp>
          <p:nvGrpSpPr>
            <p:cNvPr id="32835" name="Group 55"/>
            <p:cNvGrpSpPr>
              <a:grpSpLocks/>
            </p:cNvGrpSpPr>
            <p:nvPr/>
          </p:nvGrpSpPr>
          <p:grpSpPr bwMode="auto">
            <a:xfrm>
              <a:off x="1243" y="3761"/>
              <a:ext cx="3307" cy="104"/>
              <a:chOff x="1231" y="3769"/>
              <a:chExt cx="3307" cy="104"/>
            </a:xfrm>
          </p:grpSpPr>
          <p:sp>
            <p:nvSpPr>
              <p:cNvPr id="601144" name="AutoShape 56" descr="Cork"/>
              <p:cNvSpPr>
                <a:spLocks noChangeArrowheads="1"/>
              </p:cNvSpPr>
              <p:nvPr/>
            </p:nvSpPr>
            <p:spPr bwMode="auto">
              <a:xfrm rot="-9105743">
                <a:off x="1231" y="376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1145" name="AutoShape 57" descr="Cork"/>
              <p:cNvSpPr>
                <a:spLocks noChangeArrowheads="1"/>
              </p:cNvSpPr>
              <p:nvPr/>
            </p:nvSpPr>
            <p:spPr bwMode="auto">
              <a:xfrm rot="-9105743">
                <a:off x="1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1146" name="AutoShape 58" descr="Cork"/>
              <p:cNvSpPr>
                <a:spLocks noChangeArrowheads="1"/>
              </p:cNvSpPr>
              <p:nvPr/>
            </p:nvSpPr>
            <p:spPr bwMode="auto">
              <a:xfrm rot="-9105743">
                <a:off x="16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1147" name="AutoShape 59" descr="Cork"/>
              <p:cNvSpPr>
                <a:spLocks noChangeArrowheads="1"/>
              </p:cNvSpPr>
              <p:nvPr/>
            </p:nvSpPr>
            <p:spPr bwMode="auto">
              <a:xfrm rot="-9105743">
                <a:off x="192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1148" name="AutoShape 60" descr="Cork"/>
              <p:cNvSpPr>
                <a:spLocks noChangeArrowheads="1"/>
              </p:cNvSpPr>
              <p:nvPr/>
            </p:nvSpPr>
            <p:spPr bwMode="auto">
              <a:xfrm rot="-9105743">
                <a:off x="2137"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1149" name="AutoShape 61" descr="Cork"/>
              <p:cNvSpPr>
                <a:spLocks noChangeArrowheads="1"/>
              </p:cNvSpPr>
              <p:nvPr/>
            </p:nvSpPr>
            <p:spPr bwMode="auto">
              <a:xfrm rot="-9105743">
                <a:off x="2375"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1150" name="AutoShape 62" descr="Cork"/>
              <p:cNvSpPr>
                <a:spLocks noChangeArrowheads="1"/>
              </p:cNvSpPr>
              <p:nvPr/>
            </p:nvSpPr>
            <p:spPr bwMode="auto">
              <a:xfrm rot="-9105743">
                <a:off x="261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1151" name="AutoShape 63" descr="Cork"/>
              <p:cNvSpPr>
                <a:spLocks noChangeArrowheads="1"/>
              </p:cNvSpPr>
              <p:nvPr/>
            </p:nvSpPr>
            <p:spPr bwMode="auto">
              <a:xfrm rot="-9105743">
                <a:off x="2830" y="3775"/>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1152" name="AutoShape 64" descr="Cork"/>
              <p:cNvSpPr>
                <a:spLocks noChangeArrowheads="1"/>
              </p:cNvSpPr>
              <p:nvPr/>
            </p:nvSpPr>
            <p:spPr bwMode="auto">
              <a:xfrm rot="-9105743">
                <a:off x="3299"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1153" name="AutoShape 65" descr="Cork"/>
              <p:cNvSpPr>
                <a:spLocks noChangeArrowheads="1"/>
              </p:cNvSpPr>
              <p:nvPr/>
            </p:nvSpPr>
            <p:spPr bwMode="auto">
              <a:xfrm rot="-9105743">
                <a:off x="3070"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1154" name="AutoShape 66" descr="Cork"/>
              <p:cNvSpPr>
                <a:spLocks noChangeArrowheads="1"/>
              </p:cNvSpPr>
              <p:nvPr/>
            </p:nvSpPr>
            <p:spPr bwMode="auto">
              <a:xfrm rot="-9105743">
                <a:off x="3531"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1155" name="AutoShape 67" descr="Cork"/>
              <p:cNvSpPr>
                <a:spLocks noChangeArrowheads="1"/>
              </p:cNvSpPr>
              <p:nvPr/>
            </p:nvSpPr>
            <p:spPr bwMode="auto">
              <a:xfrm rot="-9105743">
                <a:off x="37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1156" name="AutoShape 68" descr="Cork"/>
              <p:cNvSpPr>
                <a:spLocks noChangeArrowheads="1"/>
              </p:cNvSpPr>
              <p:nvPr/>
            </p:nvSpPr>
            <p:spPr bwMode="auto">
              <a:xfrm rot="-9105743">
                <a:off x="402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1157" name="AutoShape 69" descr="Cork"/>
              <p:cNvSpPr>
                <a:spLocks noChangeArrowheads="1"/>
              </p:cNvSpPr>
              <p:nvPr/>
            </p:nvSpPr>
            <p:spPr bwMode="auto">
              <a:xfrm rot="-9105743">
                <a:off x="4244"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sp>
            <p:nvSpPr>
              <p:cNvPr id="601158" name="AutoShape 70" descr="Cork"/>
              <p:cNvSpPr>
                <a:spLocks noChangeArrowheads="1"/>
              </p:cNvSpPr>
              <p:nvPr/>
            </p:nvSpPr>
            <p:spPr bwMode="auto">
              <a:xfrm rot="-9105743">
                <a:off x="4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66" charset="0"/>
                  <a:ea typeface="ＭＳ Ｐゴシック" pitchFamily="34" charset="-128"/>
                  <a:cs typeface="+mn-cs"/>
                </a:endParaRPr>
              </a:p>
            </p:txBody>
          </p:sp>
        </p:grpSp>
      </p:grpSp>
      <p:sp>
        <p:nvSpPr>
          <p:cNvPr id="32792" name="Text Box 74"/>
          <p:cNvSpPr txBox="1">
            <a:spLocks noChangeArrowheads="1"/>
          </p:cNvSpPr>
          <p:nvPr/>
        </p:nvSpPr>
        <p:spPr bwMode="auto">
          <a:xfrm>
            <a:off x="8428038" y="5741988"/>
            <a:ext cx="628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sz="2400" b="0">
              <a:solidFill>
                <a:srgbClr val="FFE957"/>
              </a:solidFill>
            </a:endParaRPr>
          </a:p>
        </p:txBody>
      </p:sp>
      <p:sp>
        <p:nvSpPr>
          <p:cNvPr id="601187" name="Text Box 99"/>
          <p:cNvSpPr txBox="1">
            <a:spLocks noChangeArrowheads="1"/>
          </p:cNvSpPr>
          <p:nvPr/>
        </p:nvSpPr>
        <p:spPr bwMode="auto">
          <a:xfrm>
            <a:off x="120650" y="106363"/>
            <a:ext cx="3097213" cy="13239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dirty="0">
                <a:latin typeface="Arial" pitchFamily="34" charset="0"/>
                <a:ea typeface="ＭＳ Ｐゴシック" pitchFamily="34" charset="-128"/>
                <a:cs typeface="+mn-cs"/>
              </a:rPr>
              <a:t>TEICIE-U KESEDE KI KEBA HAU KETHODIE NU PFHEPHRIE PUO KEMHIE ZO</a:t>
            </a:r>
          </a:p>
        </p:txBody>
      </p:sp>
      <p:grpSp>
        <p:nvGrpSpPr>
          <p:cNvPr id="32794" name="Group 111"/>
          <p:cNvGrpSpPr>
            <a:grpSpLocks/>
          </p:cNvGrpSpPr>
          <p:nvPr/>
        </p:nvGrpSpPr>
        <p:grpSpPr bwMode="auto">
          <a:xfrm>
            <a:off x="1995488" y="2779713"/>
            <a:ext cx="3455987" cy="2730500"/>
            <a:chOff x="1257" y="1751"/>
            <a:chExt cx="2177" cy="1720"/>
          </a:xfrm>
        </p:grpSpPr>
        <p:sp>
          <p:nvSpPr>
            <p:cNvPr id="601188" name="AutoShape 100"/>
            <p:cNvSpPr>
              <a:spLocks noChangeArrowheads="1"/>
            </p:cNvSpPr>
            <p:nvPr/>
          </p:nvSpPr>
          <p:spPr bwMode="auto">
            <a:xfrm>
              <a:off x="1257" y="1751"/>
              <a:ext cx="2114" cy="1720"/>
            </a:xfrm>
            <a:prstGeom prst="roundRect">
              <a:avLst>
                <a:gd name="adj" fmla="val 16667"/>
              </a:avLst>
            </a:prstGeom>
            <a:gradFill rotWithShape="0">
              <a:gsLst>
                <a:gs pos="0">
                  <a:schemeClr val="bg2"/>
                </a:gs>
                <a:gs pos="50000">
                  <a:schemeClr val="accent6">
                    <a:lumMod val="75000"/>
                    <a:lumOff val="25000"/>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algn="ctr">
                <a:defRPr/>
              </a:pPr>
              <a:endParaRPr lang="en-US" b="0">
                <a:solidFill>
                  <a:schemeClr val="bg2"/>
                </a:solidFill>
                <a:latin typeface="Comic Sans MS" pitchFamily="66" charset="0"/>
                <a:ea typeface="ＭＳ Ｐゴシック" pitchFamily="34" charset="-128"/>
                <a:cs typeface="+mn-cs"/>
              </a:endParaRPr>
            </a:p>
          </p:txBody>
        </p:sp>
        <p:sp>
          <p:nvSpPr>
            <p:cNvPr id="601189" name="Text Box 101"/>
            <p:cNvSpPr txBox="1">
              <a:spLocks noChangeArrowheads="1"/>
            </p:cNvSpPr>
            <p:nvPr/>
          </p:nvSpPr>
          <p:spPr bwMode="auto">
            <a:xfrm>
              <a:off x="1276" y="1826"/>
              <a:ext cx="1172" cy="181"/>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lnSpc>
                  <a:spcPct val="80000"/>
                </a:lnSpc>
                <a:spcBef>
                  <a:spcPct val="50000"/>
                </a:spcBef>
                <a:defRPr/>
              </a:pPr>
              <a:r>
                <a:rPr lang="en-US">
                  <a:solidFill>
                    <a:srgbClr val="F09F32"/>
                  </a:solidFill>
                  <a:latin typeface="Arial" pitchFamily="34" charset="0"/>
                  <a:ea typeface="ＭＳ Ｐゴシック" pitchFamily="34" charset="-128"/>
                  <a:cs typeface="+mn-cs"/>
                </a:rPr>
                <a:t>PELHOUKESHII</a:t>
              </a:r>
              <a:endParaRPr lang="en-US">
                <a:solidFill>
                  <a:srgbClr val="00DFCA"/>
                </a:solidFill>
                <a:latin typeface="Arial" pitchFamily="34" charset="0"/>
                <a:ea typeface="ＭＳ Ｐゴシック" pitchFamily="34" charset="-128"/>
                <a:cs typeface="+mn-cs"/>
              </a:endParaRPr>
            </a:p>
          </p:txBody>
        </p:sp>
        <p:sp>
          <p:nvSpPr>
            <p:cNvPr id="601190" name="Text Box 102"/>
            <p:cNvSpPr txBox="1">
              <a:spLocks noChangeArrowheads="1"/>
            </p:cNvSpPr>
            <p:nvPr/>
          </p:nvSpPr>
          <p:spPr bwMode="auto">
            <a:xfrm>
              <a:off x="1305" y="2023"/>
              <a:ext cx="1104" cy="13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lnSpc>
                  <a:spcPct val="50000"/>
                </a:lnSpc>
                <a:spcBef>
                  <a:spcPct val="50000"/>
                </a:spcBef>
                <a:defRPr/>
              </a:pPr>
              <a:r>
                <a:rPr lang="en-US">
                  <a:solidFill>
                    <a:srgbClr val="FC030C"/>
                  </a:solidFill>
                  <a:latin typeface="Arial" pitchFamily="34" charset="0"/>
                  <a:ea typeface="ＭＳ Ｐゴシック" pitchFamily="34" charset="-128"/>
                  <a:cs typeface="+mn-cs"/>
                </a:rPr>
                <a:t>ABRAHAM     </a:t>
              </a:r>
              <a:endParaRPr lang="en-US">
                <a:solidFill>
                  <a:srgbClr val="00DFCA"/>
                </a:solidFill>
                <a:latin typeface="Arial" pitchFamily="34" charset="0"/>
                <a:ea typeface="ＭＳ Ｐゴシック" pitchFamily="34" charset="-128"/>
                <a:cs typeface="+mn-cs"/>
              </a:endParaRPr>
            </a:p>
          </p:txBody>
        </p:sp>
        <p:sp>
          <p:nvSpPr>
            <p:cNvPr id="601191" name="Text Box 103"/>
            <p:cNvSpPr txBox="1">
              <a:spLocks noChangeArrowheads="1"/>
            </p:cNvSpPr>
            <p:nvPr/>
          </p:nvSpPr>
          <p:spPr bwMode="auto">
            <a:xfrm>
              <a:off x="1378" y="2142"/>
              <a:ext cx="985" cy="181"/>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lnSpc>
                  <a:spcPct val="80000"/>
                </a:lnSpc>
                <a:spcBef>
                  <a:spcPct val="50000"/>
                </a:spcBef>
                <a:defRPr/>
              </a:pPr>
              <a:r>
                <a:rPr lang="en-US">
                  <a:solidFill>
                    <a:srgbClr val="FC030C"/>
                  </a:solidFill>
                  <a:latin typeface="Arial" pitchFamily="34" charset="0"/>
                  <a:ea typeface="ＭＳ Ｐゴシック" pitchFamily="34" charset="-128"/>
                  <a:cs typeface="+mn-cs"/>
                </a:rPr>
                <a:t>JOSEF</a:t>
              </a:r>
              <a:endParaRPr lang="en-US">
                <a:solidFill>
                  <a:srgbClr val="00DFCA"/>
                </a:solidFill>
                <a:latin typeface="Arial" pitchFamily="34" charset="0"/>
                <a:ea typeface="ＭＳ Ｐゴシック" pitchFamily="34" charset="-128"/>
                <a:cs typeface="+mn-cs"/>
              </a:endParaRPr>
            </a:p>
          </p:txBody>
        </p:sp>
        <p:sp>
          <p:nvSpPr>
            <p:cNvPr id="601192" name="Text Box 104"/>
            <p:cNvSpPr txBox="1">
              <a:spLocks noChangeArrowheads="1"/>
            </p:cNvSpPr>
            <p:nvPr/>
          </p:nvSpPr>
          <p:spPr bwMode="auto">
            <a:xfrm>
              <a:off x="1526" y="2279"/>
              <a:ext cx="918" cy="19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lnSpc>
                  <a:spcPct val="90000"/>
                </a:lnSpc>
                <a:spcBef>
                  <a:spcPct val="50000"/>
                </a:spcBef>
                <a:defRPr/>
              </a:pPr>
              <a:r>
                <a:rPr lang="en-US">
                  <a:solidFill>
                    <a:srgbClr val="FC030C"/>
                  </a:solidFill>
                  <a:latin typeface="Arial" pitchFamily="34" charset="0"/>
                  <a:ea typeface="ＭＳ Ｐゴシック" pitchFamily="34" charset="-128"/>
                  <a:cs typeface="+mn-cs"/>
                </a:rPr>
                <a:t>MOSA</a:t>
              </a:r>
              <a:endParaRPr lang="en-US">
                <a:solidFill>
                  <a:srgbClr val="00DFCA"/>
                </a:solidFill>
                <a:latin typeface="Arial" pitchFamily="34" charset="0"/>
                <a:ea typeface="ＭＳ Ｐゴシック" pitchFamily="34" charset="-128"/>
                <a:cs typeface="+mn-cs"/>
              </a:endParaRPr>
            </a:p>
          </p:txBody>
        </p:sp>
        <p:sp>
          <p:nvSpPr>
            <p:cNvPr id="601193" name="Text Box 105"/>
            <p:cNvSpPr txBox="1">
              <a:spLocks noChangeArrowheads="1"/>
            </p:cNvSpPr>
            <p:nvPr/>
          </p:nvSpPr>
          <p:spPr bwMode="auto">
            <a:xfrm>
              <a:off x="1717" y="2435"/>
              <a:ext cx="873" cy="19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lnSpc>
                  <a:spcPct val="90000"/>
                </a:lnSpc>
                <a:spcBef>
                  <a:spcPct val="50000"/>
                </a:spcBef>
                <a:defRPr/>
              </a:pPr>
              <a:r>
                <a:rPr lang="en-US">
                  <a:solidFill>
                    <a:srgbClr val="FC030C"/>
                  </a:solidFill>
                  <a:latin typeface="Arial" pitchFamily="34" charset="0"/>
                  <a:ea typeface="ＭＳ Ｐゴシック" pitchFamily="34" charset="-128"/>
                  <a:cs typeface="+mn-cs"/>
                </a:rPr>
                <a:t>JOSHUA</a:t>
              </a:r>
              <a:endParaRPr lang="en-US">
                <a:solidFill>
                  <a:srgbClr val="00DFCA"/>
                </a:solidFill>
                <a:latin typeface="Arial" pitchFamily="34" charset="0"/>
                <a:ea typeface="ＭＳ Ｐゴシック" pitchFamily="34" charset="-128"/>
                <a:cs typeface="+mn-cs"/>
              </a:endParaRPr>
            </a:p>
          </p:txBody>
        </p:sp>
        <p:sp>
          <p:nvSpPr>
            <p:cNvPr id="601194" name="Text Box 106"/>
            <p:cNvSpPr txBox="1">
              <a:spLocks noChangeArrowheads="1"/>
            </p:cNvSpPr>
            <p:nvPr/>
          </p:nvSpPr>
          <p:spPr bwMode="auto">
            <a:xfrm>
              <a:off x="1746" y="2587"/>
              <a:ext cx="1688" cy="19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lnSpc>
                  <a:spcPct val="90000"/>
                </a:lnSpc>
                <a:spcBef>
                  <a:spcPct val="50000"/>
                </a:spcBef>
                <a:defRPr/>
              </a:pPr>
              <a:r>
                <a:rPr lang="en-US">
                  <a:solidFill>
                    <a:srgbClr val="1ADE31"/>
                  </a:solidFill>
                  <a:latin typeface="Arial" pitchFamily="34" charset="0"/>
                  <a:ea typeface="ＭＳ Ｐゴシック" pitchFamily="34" charset="-128"/>
                  <a:cs typeface="+mn-cs"/>
                </a:rPr>
                <a:t>KEBVIIKEBOUKECII</a:t>
              </a:r>
              <a:endParaRPr lang="en-US">
                <a:solidFill>
                  <a:srgbClr val="00DFCA"/>
                </a:solidFill>
                <a:latin typeface="Arial" pitchFamily="34" charset="0"/>
                <a:ea typeface="ＭＳ Ｐゴシック" pitchFamily="34" charset="-128"/>
                <a:cs typeface="+mn-cs"/>
              </a:endParaRPr>
            </a:p>
          </p:txBody>
        </p:sp>
        <p:sp>
          <p:nvSpPr>
            <p:cNvPr id="601195" name="Text Box 107"/>
            <p:cNvSpPr txBox="1">
              <a:spLocks noChangeArrowheads="1"/>
            </p:cNvSpPr>
            <p:nvPr/>
          </p:nvSpPr>
          <p:spPr bwMode="auto">
            <a:xfrm>
              <a:off x="2081" y="2936"/>
              <a:ext cx="1060" cy="151"/>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lnSpc>
                  <a:spcPct val="60000"/>
                </a:lnSpc>
                <a:spcBef>
                  <a:spcPct val="50000"/>
                </a:spcBef>
                <a:defRPr/>
              </a:pPr>
              <a:r>
                <a:rPr lang="en-US">
                  <a:solidFill>
                    <a:srgbClr val="1ADE31"/>
                  </a:solidFill>
                  <a:latin typeface="Arial" pitchFamily="34" charset="0"/>
                  <a:ea typeface="ＭＳ Ｐゴシック" pitchFamily="34" charset="-128"/>
                  <a:cs typeface="+mn-cs"/>
                </a:rPr>
                <a:t>KEDIEKECHII</a:t>
              </a:r>
              <a:endParaRPr lang="en-US">
                <a:solidFill>
                  <a:srgbClr val="00DFCA"/>
                </a:solidFill>
                <a:latin typeface="Arial" pitchFamily="34" charset="0"/>
                <a:ea typeface="ＭＳ Ｐゴシック" pitchFamily="34" charset="-128"/>
                <a:cs typeface="+mn-cs"/>
              </a:endParaRPr>
            </a:p>
          </p:txBody>
        </p:sp>
        <p:sp>
          <p:nvSpPr>
            <p:cNvPr id="601196" name="Text Box 108"/>
            <p:cNvSpPr txBox="1">
              <a:spLocks noChangeArrowheads="1"/>
            </p:cNvSpPr>
            <p:nvPr/>
          </p:nvSpPr>
          <p:spPr bwMode="auto">
            <a:xfrm>
              <a:off x="2292" y="3115"/>
              <a:ext cx="716" cy="33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lnSpc>
                  <a:spcPct val="70000"/>
                </a:lnSpc>
                <a:spcBef>
                  <a:spcPct val="50000"/>
                </a:spcBef>
                <a:defRPr/>
              </a:pPr>
              <a:r>
                <a:rPr lang="en-US" sz="2000">
                  <a:latin typeface="Arial" pitchFamily="34" charset="0"/>
                  <a:ea typeface="ＭＳ Ｐゴシック" pitchFamily="34" charset="-128"/>
                  <a:cs typeface="+mn-cs"/>
                </a:rPr>
                <a:t>                     JISU</a:t>
              </a:r>
              <a:endParaRPr lang="en-US">
                <a:solidFill>
                  <a:srgbClr val="00DFCA"/>
                </a:solidFill>
                <a:latin typeface="Arial" pitchFamily="34" charset="0"/>
                <a:ea typeface="ＭＳ Ｐゴシック" pitchFamily="34" charset="-128"/>
                <a:cs typeface="+mn-cs"/>
              </a:endParaRPr>
            </a:p>
          </p:txBody>
        </p:sp>
        <p:sp>
          <p:nvSpPr>
            <p:cNvPr id="601197" name="Text Box 109"/>
            <p:cNvSpPr txBox="1">
              <a:spLocks noChangeArrowheads="1"/>
            </p:cNvSpPr>
            <p:nvPr/>
          </p:nvSpPr>
          <p:spPr bwMode="auto">
            <a:xfrm>
              <a:off x="2144" y="3100"/>
              <a:ext cx="903" cy="151"/>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60000"/>
                </a:lnSpc>
                <a:spcBef>
                  <a:spcPct val="50000"/>
                </a:spcBef>
                <a:defRPr/>
              </a:pPr>
              <a:r>
                <a:rPr lang="en-US" dirty="0" smtClean="0">
                  <a:solidFill>
                    <a:srgbClr val="00DFCA"/>
                  </a:solidFill>
                  <a:latin typeface="Arial" charset="0"/>
                </a:rPr>
                <a:t>ZEIKECII</a:t>
              </a:r>
            </a:p>
          </p:txBody>
        </p:sp>
        <p:sp>
          <p:nvSpPr>
            <p:cNvPr id="601198" name="Text Box 110"/>
            <p:cNvSpPr txBox="1">
              <a:spLocks noChangeArrowheads="1"/>
            </p:cNvSpPr>
            <p:nvPr/>
          </p:nvSpPr>
          <p:spPr bwMode="auto">
            <a:xfrm>
              <a:off x="1516" y="2753"/>
              <a:ext cx="1688" cy="19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lnSpc>
                  <a:spcPct val="90000"/>
                </a:lnSpc>
                <a:spcBef>
                  <a:spcPct val="50000"/>
                </a:spcBef>
                <a:defRPr/>
              </a:pPr>
              <a:r>
                <a:rPr lang="en-US">
                  <a:solidFill>
                    <a:srgbClr val="1ADE31"/>
                  </a:solidFill>
                  <a:latin typeface="Arial" pitchFamily="34" charset="0"/>
                  <a:ea typeface="ＭＳ Ｐゴシック" pitchFamily="34" charset="-128"/>
                  <a:cs typeface="+mn-cs"/>
                </a:rPr>
                <a:t>KEDIMIA</a:t>
              </a:r>
              <a:endParaRPr lang="en-US">
                <a:solidFill>
                  <a:srgbClr val="00DFCA"/>
                </a:solidFill>
                <a:latin typeface="Arial" pitchFamily="34" charset="0"/>
                <a:ea typeface="ＭＳ Ｐゴシック" pitchFamily="34" charset="-128"/>
                <a:cs typeface="+mn-cs"/>
              </a:endParaRPr>
            </a:p>
          </p:txBody>
        </p:sp>
      </p:grpSp>
      <p:sp>
        <p:nvSpPr>
          <p:cNvPr id="32795" name="Text Box 112"/>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01201" name="Rectangle 113"/>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601202" name="Rectangle 114"/>
          <p:cNvSpPr>
            <a:spLocks noChangeArrowheads="1"/>
          </p:cNvSpPr>
          <p:nvPr/>
        </p:nvSpPr>
        <p:spPr bwMode="auto">
          <a:xfrm>
            <a:off x="8148638"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08</a:t>
            </a:r>
          </a:p>
        </p:txBody>
      </p:sp>
      <p:grpSp>
        <p:nvGrpSpPr>
          <p:cNvPr id="32798" name="Group 115"/>
          <p:cNvGrpSpPr>
            <a:grpSpLocks/>
          </p:cNvGrpSpPr>
          <p:nvPr/>
        </p:nvGrpSpPr>
        <p:grpSpPr bwMode="auto">
          <a:xfrm>
            <a:off x="1885950" y="549275"/>
            <a:ext cx="3810000" cy="1871663"/>
            <a:chOff x="1188" y="346"/>
            <a:chExt cx="2400" cy="1179"/>
          </a:xfrm>
        </p:grpSpPr>
        <p:sp>
          <p:nvSpPr>
            <p:cNvPr id="601204" name="Rectangle 116"/>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ＭＳ Ｐゴシック" pitchFamily="34" charset="-128"/>
                <a:cs typeface="+mn-cs"/>
              </a:endParaRPr>
            </a:p>
          </p:txBody>
        </p:sp>
        <p:sp>
          <p:nvSpPr>
            <p:cNvPr id="601205" name="Rectangle 117"/>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ＭＳ Ｐゴシック" pitchFamily="34" charset="-128"/>
                <a:cs typeface="+mn-cs"/>
              </a:endParaRPr>
            </a:p>
          </p:txBody>
        </p:sp>
        <p:sp>
          <p:nvSpPr>
            <p:cNvPr id="601206" name="Text Box 118"/>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4800" smtClean="0"/>
                <a:t>J</a:t>
              </a:r>
            </a:p>
          </p:txBody>
        </p:sp>
        <p:grpSp>
          <p:nvGrpSpPr>
            <p:cNvPr id="32802" name="Group 119"/>
            <p:cNvGrpSpPr>
              <a:grpSpLocks/>
            </p:cNvGrpSpPr>
            <p:nvPr/>
          </p:nvGrpSpPr>
          <p:grpSpPr bwMode="auto">
            <a:xfrm>
              <a:off x="1686" y="824"/>
              <a:ext cx="1172" cy="358"/>
              <a:chOff x="1686" y="824"/>
              <a:chExt cx="1172" cy="358"/>
            </a:xfrm>
          </p:grpSpPr>
          <p:sp>
            <p:nvSpPr>
              <p:cNvPr id="601208" name="Rectangle 120"/>
              <p:cNvSpPr>
                <a:spLocks noChangeArrowheads="1"/>
              </p:cNvSpPr>
              <p:nvPr/>
            </p:nvSpPr>
            <p:spPr bwMode="auto">
              <a:xfrm>
                <a:off x="1686" y="833"/>
                <a:ext cx="380"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a:solidFill>
                      <a:srgbClr val="FFEA18"/>
                    </a:solidFill>
                    <a:latin typeface="Comic Sans MS" pitchFamily="66" charset="0"/>
                    <a:ea typeface="ＭＳ Ｐゴシック" pitchFamily="34" charset="-128"/>
                    <a:cs typeface="+mn-cs"/>
                  </a:rPr>
                  <a:t>4T</a:t>
                </a:r>
                <a:endParaRPr lang="en-US" sz="4800" b="0">
                  <a:solidFill>
                    <a:srgbClr val="FFEA18"/>
                  </a:solidFill>
                  <a:latin typeface="Times" charset="0"/>
                  <a:ea typeface="ＭＳ Ｐゴシック" pitchFamily="34" charset="-128"/>
                  <a:cs typeface="+mn-cs"/>
                </a:endParaRPr>
              </a:p>
            </p:txBody>
          </p:sp>
          <p:sp>
            <p:nvSpPr>
              <p:cNvPr id="601209" name="Rectangle 121"/>
              <p:cNvSpPr>
                <a:spLocks noChangeArrowheads="1"/>
              </p:cNvSpPr>
              <p:nvPr/>
            </p:nvSpPr>
            <p:spPr bwMode="auto">
              <a:xfrm>
                <a:off x="2250" y="824"/>
                <a:ext cx="608"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a:solidFill>
                      <a:srgbClr val="FFEA18"/>
                    </a:solidFill>
                    <a:latin typeface="Comic Sans MS" pitchFamily="66" charset="0"/>
                    <a:ea typeface="ＭＳ Ｐゴシック" pitchFamily="34" charset="-128"/>
                    <a:cs typeface="+mn-cs"/>
                  </a:rPr>
                  <a:t>  3K</a:t>
                </a:r>
                <a:endParaRPr lang="en-US" sz="4800" b="0">
                  <a:solidFill>
                    <a:srgbClr val="FFEA18"/>
                  </a:solidFill>
                  <a:latin typeface="Times" charset="0"/>
                  <a:ea typeface="ＭＳ Ｐゴシック" pitchFamily="34" charset="-128"/>
                  <a:cs typeface="+mn-cs"/>
                </a:endParaRPr>
              </a:p>
            </p:txBody>
          </p:sp>
        </p:grpSp>
        <p:grpSp>
          <p:nvGrpSpPr>
            <p:cNvPr id="32803" name="Group 122"/>
            <p:cNvGrpSpPr>
              <a:grpSpLocks/>
            </p:cNvGrpSpPr>
            <p:nvPr/>
          </p:nvGrpSpPr>
          <p:grpSpPr bwMode="auto">
            <a:xfrm>
              <a:off x="1188" y="1175"/>
              <a:ext cx="1970" cy="249"/>
              <a:chOff x="1188" y="1175"/>
              <a:chExt cx="1970" cy="249"/>
            </a:xfrm>
          </p:grpSpPr>
          <p:grpSp>
            <p:nvGrpSpPr>
              <p:cNvPr id="32811" name="Group 123"/>
              <p:cNvGrpSpPr>
                <a:grpSpLocks/>
              </p:cNvGrpSpPr>
              <p:nvPr/>
            </p:nvGrpSpPr>
            <p:grpSpPr bwMode="auto">
              <a:xfrm>
                <a:off x="1188" y="1175"/>
                <a:ext cx="1711" cy="249"/>
                <a:chOff x="1188" y="1175"/>
                <a:chExt cx="1711" cy="249"/>
              </a:xfrm>
            </p:grpSpPr>
            <p:sp>
              <p:nvSpPr>
                <p:cNvPr id="601212" name="Rectangle 124"/>
                <p:cNvSpPr>
                  <a:spLocks noChangeArrowheads="1"/>
                </p:cNvSpPr>
                <p:nvPr/>
              </p:nvSpPr>
              <p:spPr bwMode="auto">
                <a:xfrm>
                  <a:off x="1188" y="1179"/>
                  <a:ext cx="103"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09F32"/>
                      </a:solidFill>
                      <a:latin typeface="Comic Sans MS" pitchFamily="66" charset="0"/>
                      <a:ea typeface="ＭＳ Ｐゴシック" pitchFamily="34" charset="-128"/>
                      <a:cs typeface="+mn-cs"/>
                    </a:rPr>
                    <a:t>P</a:t>
                  </a:r>
                  <a:endParaRPr lang="en-US" sz="3600">
                    <a:solidFill>
                      <a:srgbClr val="FFEA18"/>
                    </a:solidFill>
                    <a:latin typeface="Times" charset="0"/>
                    <a:ea typeface="ＭＳ Ｐゴシック" pitchFamily="34" charset="-128"/>
                    <a:cs typeface="+mn-cs"/>
                  </a:endParaRPr>
                </a:p>
              </p:txBody>
            </p:sp>
            <p:sp>
              <p:nvSpPr>
                <p:cNvPr id="601213" name="Rectangle 125"/>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latin typeface="Comic Sans MS" pitchFamily="66" charset="0"/>
                      <a:ea typeface="ＭＳ Ｐゴシック" pitchFamily="34" charset="-128"/>
                      <a:cs typeface="+mn-cs"/>
                    </a:rPr>
                    <a:t>A</a:t>
                  </a:r>
                  <a:endParaRPr lang="en-US" sz="3600">
                    <a:solidFill>
                      <a:srgbClr val="FC030C"/>
                    </a:solidFill>
                    <a:latin typeface="Times" charset="0"/>
                    <a:ea typeface="ＭＳ Ｐゴシック" pitchFamily="34" charset="-128"/>
                    <a:cs typeface="+mn-cs"/>
                  </a:endParaRPr>
                </a:p>
              </p:txBody>
            </p:sp>
            <p:sp>
              <p:nvSpPr>
                <p:cNvPr id="601214" name="Rectangle 126"/>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latin typeface="Comic Sans MS" pitchFamily="66" charset="0"/>
                      <a:ea typeface="ＭＳ Ｐゴシック" pitchFamily="34" charset="-128"/>
                      <a:cs typeface="+mn-cs"/>
                    </a:rPr>
                    <a:t>J</a:t>
                  </a:r>
                  <a:endParaRPr lang="en-US" sz="3600">
                    <a:solidFill>
                      <a:srgbClr val="FC030C"/>
                    </a:solidFill>
                    <a:latin typeface="Times" charset="0"/>
                    <a:ea typeface="ＭＳ Ｐゴシック" pitchFamily="34" charset="-128"/>
                    <a:cs typeface="+mn-cs"/>
                  </a:endParaRPr>
                </a:p>
              </p:txBody>
            </p:sp>
            <p:sp>
              <p:nvSpPr>
                <p:cNvPr id="601215" name="Rectangle 127"/>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latin typeface="Comic Sans MS" pitchFamily="66" charset="0"/>
                      <a:ea typeface="ＭＳ Ｐゴシック" pitchFamily="34" charset="-128"/>
                      <a:cs typeface="+mn-cs"/>
                    </a:rPr>
                    <a:t>M</a:t>
                  </a:r>
                  <a:endParaRPr lang="en-US" sz="3600">
                    <a:solidFill>
                      <a:srgbClr val="FC030C"/>
                    </a:solidFill>
                    <a:latin typeface="Times" charset="0"/>
                    <a:ea typeface="ＭＳ Ｐゴシック" pitchFamily="34" charset="-128"/>
                    <a:cs typeface="+mn-cs"/>
                  </a:endParaRPr>
                </a:p>
              </p:txBody>
            </p:sp>
            <p:sp>
              <p:nvSpPr>
                <p:cNvPr id="601216" name="Rectangle 128"/>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latin typeface="Comic Sans MS" pitchFamily="66" charset="0"/>
                      <a:ea typeface="ＭＳ Ｐゴシック" pitchFamily="34" charset="-128"/>
                      <a:cs typeface="+mn-cs"/>
                    </a:rPr>
                    <a:t>J</a:t>
                  </a:r>
                  <a:endParaRPr lang="en-US" sz="3600">
                    <a:solidFill>
                      <a:srgbClr val="FC030C"/>
                    </a:solidFill>
                    <a:latin typeface="Times" charset="0"/>
                    <a:ea typeface="ＭＳ Ｐゴシック" pitchFamily="34" charset="-128"/>
                    <a:cs typeface="+mn-cs"/>
                  </a:endParaRPr>
                </a:p>
              </p:txBody>
            </p:sp>
            <p:sp>
              <p:nvSpPr>
                <p:cNvPr id="601217" name="Rectangle 129"/>
                <p:cNvSpPr>
                  <a:spLocks noChangeArrowheads="1"/>
                </p:cNvSpPr>
                <p:nvPr/>
              </p:nvSpPr>
              <p:spPr bwMode="auto">
                <a:xfrm>
                  <a:off x="2335" y="1183"/>
                  <a:ext cx="11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latin typeface="Comic Sans MS" pitchFamily="66" charset="0"/>
                      <a:ea typeface="ＭＳ Ｐゴシック" pitchFamily="34" charset="-128"/>
                      <a:cs typeface="+mn-cs"/>
                    </a:rPr>
                    <a:t>K</a:t>
                  </a:r>
                  <a:endParaRPr lang="en-US" sz="3600">
                    <a:solidFill>
                      <a:srgbClr val="08F220"/>
                    </a:solidFill>
                    <a:latin typeface="Times" charset="0"/>
                    <a:ea typeface="ＭＳ Ｐゴシック" pitchFamily="34" charset="-128"/>
                    <a:cs typeface="+mn-cs"/>
                  </a:endParaRPr>
                </a:p>
              </p:txBody>
            </p:sp>
            <p:sp>
              <p:nvSpPr>
                <p:cNvPr id="601218" name="Rectangle 130"/>
                <p:cNvSpPr>
                  <a:spLocks noChangeArrowheads="1"/>
                </p:cNvSpPr>
                <p:nvPr/>
              </p:nvSpPr>
              <p:spPr bwMode="auto">
                <a:xfrm>
                  <a:off x="2552" y="1183"/>
                  <a:ext cx="11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latin typeface="Comic Sans MS" pitchFamily="66" charset="0"/>
                      <a:ea typeface="ＭＳ Ｐゴシック" pitchFamily="34" charset="-128"/>
                      <a:cs typeface="+mn-cs"/>
                    </a:rPr>
                    <a:t>K</a:t>
                  </a:r>
                  <a:endParaRPr lang="en-US" sz="3600">
                    <a:solidFill>
                      <a:srgbClr val="08F220"/>
                    </a:solidFill>
                    <a:latin typeface="Times" charset="0"/>
                    <a:ea typeface="ＭＳ Ｐゴシック" pitchFamily="34" charset="-128"/>
                    <a:cs typeface="+mn-cs"/>
                  </a:endParaRPr>
                </a:p>
              </p:txBody>
            </p:sp>
            <p:sp>
              <p:nvSpPr>
                <p:cNvPr id="601219" name="Rectangle 131"/>
                <p:cNvSpPr>
                  <a:spLocks noChangeArrowheads="1"/>
                </p:cNvSpPr>
                <p:nvPr/>
              </p:nvSpPr>
              <p:spPr bwMode="auto">
                <a:xfrm>
                  <a:off x="2781" y="1191"/>
                  <a:ext cx="11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latin typeface="Comic Sans MS" pitchFamily="66" charset="0"/>
                      <a:ea typeface="ＭＳ Ｐゴシック" pitchFamily="34" charset="-128"/>
                      <a:cs typeface="+mn-cs"/>
                    </a:rPr>
                    <a:t>K</a:t>
                  </a:r>
                  <a:endParaRPr lang="en-US" sz="3600">
                    <a:solidFill>
                      <a:srgbClr val="08F220"/>
                    </a:solidFill>
                    <a:latin typeface="Times" charset="0"/>
                    <a:ea typeface="ＭＳ Ｐゴシック" pitchFamily="34" charset="-128"/>
                    <a:cs typeface="+mn-cs"/>
                  </a:endParaRPr>
                </a:p>
              </p:txBody>
            </p:sp>
          </p:grpSp>
          <p:sp>
            <p:nvSpPr>
              <p:cNvPr id="601220" name="Rectangle 132"/>
              <p:cNvSpPr>
                <a:spLocks noChangeArrowheads="1"/>
              </p:cNvSpPr>
              <p:nvPr/>
            </p:nvSpPr>
            <p:spPr bwMode="auto">
              <a:xfrm>
                <a:off x="3024" y="1184"/>
                <a:ext cx="13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11B0C5"/>
                    </a:solidFill>
                    <a:latin typeface="Comic Sans MS" pitchFamily="66" charset="0"/>
                    <a:ea typeface="ＭＳ Ｐゴシック" pitchFamily="34" charset="-128"/>
                    <a:cs typeface="+mn-cs"/>
                  </a:rPr>
                  <a:t>Z</a:t>
                </a:r>
                <a:endParaRPr lang="en-US" sz="3600">
                  <a:solidFill>
                    <a:srgbClr val="11B0C5"/>
                  </a:solidFill>
                  <a:latin typeface="Times" charset="0"/>
                  <a:ea typeface="ＭＳ Ｐゴシック" pitchFamily="34" charset="-128"/>
                  <a:cs typeface="+mn-cs"/>
                </a:endParaRPr>
              </a:p>
            </p:txBody>
          </p:sp>
        </p:grpSp>
        <p:grpSp>
          <p:nvGrpSpPr>
            <p:cNvPr id="32804" name="Group 133"/>
            <p:cNvGrpSpPr>
              <a:grpSpLocks/>
            </p:cNvGrpSpPr>
            <p:nvPr/>
          </p:nvGrpSpPr>
          <p:grpSpPr bwMode="auto">
            <a:xfrm>
              <a:off x="2137" y="346"/>
              <a:ext cx="455" cy="692"/>
              <a:chOff x="2137" y="346"/>
              <a:chExt cx="455" cy="692"/>
            </a:xfrm>
          </p:grpSpPr>
          <p:grpSp>
            <p:nvGrpSpPr>
              <p:cNvPr id="32807" name="Group 134"/>
              <p:cNvGrpSpPr>
                <a:grpSpLocks/>
              </p:cNvGrpSpPr>
              <p:nvPr/>
            </p:nvGrpSpPr>
            <p:grpSpPr bwMode="auto">
              <a:xfrm>
                <a:off x="2137" y="346"/>
                <a:ext cx="455" cy="692"/>
                <a:chOff x="1814" y="109"/>
                <a:chExt cx="455" cy="692"/>
              </a:xfrm>
            </p:grpSpPr>
            <p:sp>
              <p:nvSpPr>
                <p:cNvPr id="601223" name="Text Box 135"/>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6600" i="1" smtClean="0">
                      <a:solidFill>
                        <a:srgbClr val="FF262D"/>
                      </a:solidFill>
                    </a:rPr>
                    <a:t>7</a:t>
                  </a:r>
                </a:p>
              </p:txBody>
            </p:sp>
            <p:sp>
              <p:nvSpPr>
                <p:cNvPr id="601224" name="Line 13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01225" name="Line 137"/>
              <p:cNvSpPr>
                <a:spLocks noChangeShapeType="1"/>
              </p:cNvSpPr>
              <p:nvPr/>
            </p:nvSpPr>
            <p:spPr bwMode="auto">
              <a:xfrm>
                <a:off x="2319" y="709"/>
                <a:ext cx="180" cy="0"/>
              </a:xfrm>
              <a:prstGeom prst="line">
                <a:avLst/>
              </a:prstGeom>
              <a:noFill/>
              <a:ln w="76200">
                <a:solidFill>
                  <a:srgbClr val="FF262D"/>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grpSp>
        <p:sp>
          <p:nvSpPr>
            <p:cNvPr id="601226" name="Rectangle 138"/>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defRPr/>
              </a:pPr>
              <a:endParaRPr lang="en-US" sz="2400" b="0">
                <a:solidFill>
                  <a:srgbClr val="FDDC07"/>
                </a:solidFill>
                <a:latin typeface="Comic Sans MS" pitchFamily="66" charset="0"/>
                <a:ea typeface="ＭＳ Ｐゴシック" pitchFamily="34" charset="-128"/>
                <a:cs typeface="+mn-cs"/>
              </a:endParaRPr>
            </a:p>
          </p:txBody>
        </p:sp>
        <p:sp>
          <p:nvSpPr>
            <p:cNvPr id="601227" name="Rectangle 139"/>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latin typeface="Comic Sans MS" pitchFamily="66" charset="0"/>
                <a:ea typeface="ＭＳ Ｐゴシック" pitchFamily="34" charset="-128"/>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601109"/>
                                        </p:tgtEl>
                                        <p:attrNameLst>
                                          <p:attrName>style.visibility</p:attrName>
                                        </p:attrNameLst>
                                      </p:cBhvr>
                                      <p:to>
                                        <p:strVal val="visible"/>
                                      </p:to>
                                    </p:set>
                                    <p:animEffect transition="in" filter="wipe(up)">
                                      <p:cBhvr>
                                        <p:cTn id="7" dur="500"/>
                                        <p:tgtEl>
                                          <p:spTgt spid="601109"/>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601112"/>
                                        </p:tgtEl>
                                        <p:attrNameLst>
                                          <p:attrName>style.visibility</p:attrName>
                                        </p:attrNameLst>
                                      </p:cBhvr>
                                      <p:to>
                                        <p:strVal val="visible"/>
                                      </p:to>
                                    </p:set>
                                    <p:animEffect transition="in" filter="wipe(up)">
                                      <p:cBhvr>
                                        <p:cTn id="11" dur="500"/>
                                        <p:tgtEl>
                                          <p:spTgt spid="601112"/>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601108"/>
                                        </p:tgtEl>
                                        <p:attrNameLst>
                                          <p:attrName>style.visibility</p:attrName>
                                        </p:attrNameLst>
                                      </p:cBhvr>
                                      <p:to>
                                        <p:strVal val="visible"/>
                                      </p:to>
                                    </p:set>
                                    <p:animEffect transition="in" filter="wipe(up)">
                                      <p:cBhvr>
                                        <p:cTn id="15" dur="500"/>
                                        <p:tgtEl>
                                          <p:spTgt spid="601108"/>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601115"/>
                                        </p:tgtEl>
                                        <p:attrNameLst>
                                          <p:attrName>style.visibility</p:attrName>
                                        </p:attrNameLst>
                                      </p:cBhvr>
                                      <p:to>
                                        <p:strVal val="visible"/>
                                      </p:to>
                                    </p:set>
                                    <p:animEffect transition="in" filter="wipe(up)">
                                      <p:cBhvr>
                                        <p:cTn id="19" dur="500"/>
                                        <p:tgtEl>
                                          <p:spTgt spid="601115"/>
                                        </p:tgtEl>
                                      </p:cBhvr>
                                    </p:animEffect>
                                  </p:childTnLst>
                                </p:cTn>
                              </p:par>
                            </p:childTnLst>
                          </p:cTn>
                        </p:par>
                        <p:par>
                          <p:cTn id="20" fill="hold" nodeType="afterGroup">
                            <p:stCondLst>
                              <p:cond delay="2000"/>
                            </p:stCondLst>
                            <p:childTnLst>
                              <p:par>
                                <p:cTn id="21" presetID="22" presetClass="entr" presetSubtype="1" fill="hold" nodeType="afterEffect">
                                  <p:stCondLst>
                                    <p:cond delay="0"/>
                                  </p:stCondLst>
                                  <p:childTnLst>
                                    <p:set>
                                      <p:cBhvr>
                                        <p:cTn id="22" dur="1" fill="hold">
                                          <p:stCondLst>
                                            <p:cond delay="0"/>
                                          </p:stCondLst>
                                        </p:cTn>
                                        <p:tgtEl>
                                          <p:spTgt spid="601107"/>
                                        </p:tgtEl>
                                        <p:attrNameLst>
                                          <p:attrName>style.visibility</p:attrName>
                                        </p:attrNameLst>
                                      </p:cBhvr>
                                      <p:to>
                                        <p:strVal val="visible"/>
                                      </p:to>
                                    </p:set>
                                    <p:animEffect transition="in" filter="wipe(up)">
                                      <p:cBhvr>
                                        <p:cTn id="23" dur="500"/>
                                        <p:tgtEl>
                                          <p:spTgt spid="601107"/>
                                        </p:tgtEl>
                                      </p:cBhvr>
                                    </p:animEffect>
                                  </p:childTnLst>
                                </p:cTn>
                              </p:par>
                            </p:childTnLst>
                          </p:cTn>
                        </p:par>
                        <p:par>
                          <p:cTn id="24" fill="hold" nodeType="afterGroup">
                            <p:stCondLst>
                              <p:cond delay="2500"/>
                            </p:stCondLst>
                            <p:childTnLst>
                              <p:par>
                                <p:cTn id="25" presetID="2" presetClass="entr" presetSubtype="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1+#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Biblical Negev\sr\Northern Negev wadis aerial.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Adds\1 Galilee adds\040400 Day four adds\sr\Nahal Iyon first waterfall, tb n040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heph and Dead Sea\sr\Qumran Cave 4 wide, tb n0625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100 Dead Sea day\Sr\Qumran scriptorium, tb n011100 sr.jpg"/>
</p:tagLst>
</file>

<file path=ppt/theme/theme1.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 Designs:Pulse</Template>
  <TotalTime>13342</TotalTime>
  <Words>5450</Words>
  <Application>Microsoft Macintosh PowerPoint</Application>
  <PresentationFormat>On-screen Show (4:3)</PresentationFormat>
  <Paragraphs>1070</Paragraphs>
  <Slides>64</Slides>
  <Notes>64</Notes>
  <HiddenSlides>0</HiddenSlides>
  <MMClips>0</MMClips>
  <ScaleCrop>false</ScaleCrop>
  <HeadingPairs>
    <vt:vector size="8" baseType="variant">
      <vt:variant>
        <vt:lpstr>Fonts Used</vt:lpstr>
      </vt:variant>
      <vt:variant>
        <vt:i4>16</vt:i4>
      </vt:variant>
      <vt:variant>
        <vt:lpstr>Theme</vt:lpstr>
      </vt:variant>
      <vt:variant>
        <vt:i4>3</vt:i4>
      </vt:variant>
      <vt:variant>
        <vt:lpstr>Embedded OLE Servers</vt:lpstr>
      </vt:variant>
      <vt:variant>
        <vt:i4>1</vt:i4>
      </vt:variant>
      <vt:variant>
        <vt:lpstr>Slide Titles</vt:lpstr>
      </vt:variant>
      <vt:variant>
        <vt:i4>64</vt:i4>
      </vt:variant>
    </vt:vector>
  </HeadingPairs>
  <TitlesOfParts>
    <vt:vector size="84" baseType="lpstr">
      <vt:lpstr>Comic Sans MS</vt:lpstr>
      <vt:lpstr>ＭＳ Ｐゴシック</vt:lpstr>
      <vt:lpstr>Arial</vt:lpstr>
      <vt:lpstr>Times New Roman</vt:lpstr>
      <vt:lpstr>Times</vt:lpstr>
      <vt:lpstr>Monotype Sorts</vt:lpstr>
      <vt:lpstr>Helvetica</vt:lpstr>
      <vt:lpstr>Gungsuh</vt:lpstr>
      <vt:lpstr>Gulim</vt:lpstr>
      <vt:lpstr>Ligurino</vt:lpstr>
      <vt:lpstr>Papyrus</vt:lpstr>
      <vt:lpstr>Arial Black</vt:lpstr>
      <vt:lpstr>Skia</vt:lpstr>
      <vt:lpstr>Kosher-Normal</vt:lpstr>
      <vt:lpstr>Chicago</vt:lpstr>
      <vt:lpstr>Krone</vt:lpstr>
      <vt:lpstr>Pulse</vt:lpstr>
      <vt:lpstr>untitled 1</vt:lpstr>
      <vt:lpstr>Orbit</vt:lpstr>
      <vt:lpstr>Microsoft Word 2001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Ketholeshiida…Dietherieko • BibleStudyDownloads.org</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john fryman</dc:creator>
  <cp:lastModifiedBy>Rick Griffith</cp:lastModifiedBy>
  <cp:revision>564</cp:revision>
  <cp:lastPrinted>2003-03-25T22:37:11Z</cp:lastPrinted>
  <dcterms:created xsi:type="dcterms:W3CDTF">2000-11-12T00:20:10Z</dcterms:created>
  <dcterms:modified xsi:type="dcterms:W3CDTF">2016-03-03T08:36:49Z</dcterms:modified>
</cp:coreProperties>
</file>